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8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180340" y="187960"/>
            <a:ext cx="712470" cy="64389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영화 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감독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배우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리뷰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7"/>
          <p:cNvSpPr>
            <a:spLocks/>
          </p:cNvSpPr>
          <p:nvPr/>
        </p:nvSpPr>
        <p:spPr>
          <a:xfrm rot="0">
            <a:off x="1278890" y="2131060"/>
            <a:ext cx="985520" cy="4445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영화 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" name="도형 10"/>
          <p:cNvSpPr>
            <a:spLocks/>
          </p:cNvSpPr>
          <p:nvPr/>
        </p:nvSpPr>
        <p:spPr>
          <a:xfrm rot="0">
            <a:off x="111760" y="3237865"/>
            <a:ext cx="1106805" cy="433070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영화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13"/>
          <p:cNvSpPr>
            <a:spLocks/>
          </p:cNvSpPr>
          <p:nvPr/>
        </p:nvSpPr>
        <p:spPr>
          <a:xfrm rot="0">
            <a:off x="1383030" y="3188970"/>
            <a:ext cx="988060" cy="433070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영화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줄거리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14"/>
          <p:cNvSpPr>
            <a:spLocks/>
          </p:cNvSpPr>
          <p:nvPr/>
        </p:nvSpPr>
        <p:spPr>
          <a:xfrm rot="0">
            <a:off x="2473960" y="3188970"/>
            <a:ext cx="850900" cy="433070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상영 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시간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도형 17"/>
          <p:cNvCxnSpPr>
            <a:stCxn id="3" idx="2"/>
            <a:endCxn id="4" idx="7"/>
          </p:cNvCxnSpPr>
          <p:nvPr/>
        </p:nvCxnSpPr>
        <p:spPr>
          <a:xfrm rot="0" flipH="1">
            <a:off x="1056005" y="2574925"/>
            <a:ext cx="716280" cy="7270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8"/>
          <p:cNvCxnSpPr>
            <a:stCxn id="3" idx="2"/>
            <a:endCxn id="5" idx="0"/>
          </p:cNvCxnSpPr>
          <p:nvPr/>
        </p:nvCxnSpPr>
        <p:spPr>
          <a:xfrm rot="0">
            <a:off x="1771650" y="2574925"/>
            <a:ext cx="106045" cy="6146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19"/>
          <p:cNvCxnSpPr>
            <a:stCxn id="3" idx="2"/>
            <a:endCxn id="6" idx="1"/>
          </p:cNvCxnSpPr>
          <p:nvPr/>
        </p:nvCxnSpPr>
        <p:spPr>
          <a:xfrm rot="0">
            <a:off x="1771650" y="2574925"/>
            <a:ext cx="827405" cy="6781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20"/>
          <p:cNvSpPr>
            <a:spLocks/>
          </p:cNvSpPr>
          <p:nvPr/>
        </p:nvSpPr>
        <p:spPr>
          <a:xfrm rot="0">
            <a:off x="7822565" y="2050415"/>
            <a:ext cx="985520" cy="4445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감독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1" name="도형 21"/>
          <p:cNvSpPr>
            <a:spLocks/>
          </p:cNvSpPr>
          <p:nvPr/>
        </p:nvSpPr>
        <p:spPr>
          <a:xfrm rot="0">
            <a:off x="6551930" y="3238500"/>
            <a:ext cx="791210" cy="433070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22"/>
          <p:cNvSpPr>
            <a:spLocks/>
          </p:cNvSpPr>
          <p:nvPr/>
        </p:nvSpPr>
        <p:spPr>
          <a:xfrm rot="0">
            <a:off x="7818755" y="3238500"/>
            <a:ext cx="775970" cy="433070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국적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23"/>
          <p:cNvSpPr>
            <a:spLocks/>
          </p:cNvSpPr>
          <p:nvPr/>
        </p:nvSpPr>
        <p:spPr>
          <a:xfrm rot="0">
            <a:off x="8834120" y="3235325"/>
            <a:ext cx="734060" cy="433070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나이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24"/>
          <p:cNvCxnSpPr>
            <a:stCxn id="10" idx="2"/>
            <a:endCxn id="11" idx="7"/>
          </p:cNvCxnSpPr>
          <p:nvPr/>
        </p:nvCxnSpPr>
        <p:spPr>
          <a:xfrm rot="0" flipH="1">
            <a:off x="7226935" y="2494280"/>
            <a:ext cx="1089025" cy="80835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25"/>
          <p:cNvCxnSpPr>
            <a:stCxn id="10" idx="2"/>
            <a:endCxn id="12" idx="0"/>
          </p:cNvCxnSpPr>
          <p:nvPr/>
        </p:nvCxnSpPr>
        <p:spPr>
          <a:xfrm rot="0" flipH="1">
            <a:off x="8206740" y="2494280"/>
            <a:ext cx="109220" cy="74485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26"/>
          <p:cNvCxnSpPr>
            <a:stCxn id="10" idx="2"/>
            <a:endCxn id="13" idx="1"/>
          </p:cNvCxnSpPr>
          <p:nvPr/>
        </p:nvCxnSpPr>
        <p:spPr>
          <a:xfrm rot="0">
            <a:off x="8315325" y="2494280"/>
            <a:ext cx="626745" cy="8051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27"/>
          <p:cNvSpPr>
            <a:spLocks/>
          </p:cNvSpPr>
          <p:nvPr/>
        </p:nvSpPr>
        <p:spPr>
          <a:xfrm rot="0">
            <a:off x="4178935" y="2131060"/>
            <a:ext cx="1336040" cy="392430"/>
          </a:xfrm>
          <a:prstGeom prst="diamond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연출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30"/>
          <p:cNvCxnSpPr>
            <a:stCxn id="17" idx="1"/>
            <a:endCxn id="3" idx="3"/>
          </p:cNvCxnSpPr>
          <p:nvPr/>
        </p:nvCxnSpPr>
        <p:spPr>
          <a:xfrm rot="0" flipH="1">
            <a:off x="2263775" y="2326640"/>
            <a:ext cx="1915795" cy="2730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31"/>
          <p:cNvCxnSpPr>
            <a:stCxn id="17" idx="3"/>
          </p:cNvCxnSpPr>
          <p:nvPr/>
        </p:nvCxnSpPr>
        <p:spPr>
          <a:xfrm rot="0" flipV="1">
            <a:off x="5514340" y="2246630"/>
            <a:ext cx="2291715" cy="8064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32"/>
          <p:cNvSpPr>
            <a:spLocks/>
          </p:cNvSpPr>
          <p:nvPr/>
        </p:nvSpPr>
        <p:spPr>
          <a:xfrm rot="0">
            <a:off x="2439035" y="2148205"/>
            <a:ext cx="298450" cy="17907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1" name="도형 36"/>
          <p:cNvSpPr>
            <a:spLocks/>
          </p:cNvSpPr>
          <p:nvPr/>
        </p:nvSpPr>
        <p:spPr>
          <a:xfrm rot="0">
            <a:off x="7385685" y="1926590"/>
            <a:ext cx="298450" cy="20828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2" name="도형 43"/>
          <p:cNvSpPr>
            <a:spLocks/>
          </p:cNvSpPr>
          <p:nvPr/>
        </p:nvSpPr>
        <p:spPr>
          <a:xfrm rot="0">
            <a:off x="7284085" y="2359025"/>
            <a:ext cx="466090" cy="13843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(0</a:t>
            </a: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,1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46"/>
          <p:cNvSpPr>
            <a:spLocks/>
          </p:cNvSpPr>
          <p:nvPr/>
        </p:nvSpPr>
        <p:spPr>
          <a:xfrm rot="0">
            <a:off x="2324735" y="2437130"/>
            <a:ext cx="542290" cy="13843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1,1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51"/>
          <p:cNvSpPr>
            <a:spLocks/>
          </p:cNvSpPr>
          <p:nvPr/>
        </p:nvSpPr>
        <p:spPr>
          <a:xfrm rot="0">
            <a:off x="1099820" y="1361440"/>
            <a:ext cx="1336040" cy="392430"/>
          </a:xfrm>
          <a:prstGeom prst="diamond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출연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52"/>
          <p:cNvCxnSpPr>
            <a:stCxn id="24" idx="2"/>
            <a:endCxn id="3" idx="0"/>
          </p:cNvCxnSpPr>
          <p:nvPr/>
        </p:nvCxnSpPr>
        <p:spPr>
          <a:xfrm rot="0">
            <a:off x="1767205" y="1753235"/>
            <a:ext cx="5080" cy="3784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형 53"/>
          <p:cNvSpPr>
            <a:spLocks/>
          </p:cNvSpPr>
          <p:nvPr/>
        </p:nvSpPr>
        <p:spPr>
          <a:xfrm rot="0">
            <a:off x="1275080" y="960755"/>
            <a:ext cx="985520" cy="21082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배우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54"/>
          <p:cNvCxnSpPr>
            <a:stCxn id="26" idx="2"/>
            <a:endCxn id="24" idx="0"/>
          </p:cNvCxnSpPr>
          <p:nvPr/>
        </p:nvCxnSpPr>
        <p:spPr>
          <a:xfrm rot="0" flipH="1">
            <a:off x="1767205" y="1170940"/>
            <a:ext cx="1270" cy="1911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56"/>
          <p:cNvSpPr>
            <a:spLocks/>
          </p:cNvSpPr>
          <p:nvPr/>
        </p:nvSpPr>
        <p:spPr>
          <a:xfrm rot="0">
            <a:off x="932815" y="271780"/>
            <a:ext cx="820420" cy="233680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57"/>
          <p:cNvSpPr>
            <a:spLocks/>
          </p:cNvSpPr>
          <p:nvPr/>
        </p:nvSpPr>
        <p:spPr>
          <a:xfrm rot="0">
            <a:off x="1898015" y="269240"/>
            <a:ext cx="793750" cy="233680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나이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58"/>
          <p:cNvSpPr>
            <a:spLocks/>
          </p:cNvSpPr>
          <p:nvPr/>
        </p:nvSpPr>
        <p:spPr>
          <a:xfrm rot="0">
            <a:off x="2927985" y="269240"/>
            <a:ext cx="732790" cy="233680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국적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59"/>
          <p:cNvCxnSpPr>
            <a:stCxn id="26" idx="0"/>
            <a:endCxn id="28" idx="4"/>
          </p:cNvCxnSpPr>
          <p:nvPr/>
        </p:nvCxnSpPr>
        <p:spPr>
          <a:xfrm rot="0" flipH="1" flipV="1">
            <a:off x="1342390" y="504825"/>
            <a:ext cx="426085" cy="45656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61"/>
          <p:cNvCxnSpPr>
            <a:stCxn id="26" idx="0"/>
            <a:endCxn id="29" idx="4"/>
          </p:cNvCxnSpPr>
          <p:nvPr/>
        </p:nvCxnSpPr>
        <p:spPr>
          <a:xfrm rot="0" flipV="1">
            <a:off x="1767840" y="502285"/>
            <a:ext cx="527050" cy="45910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62"/>
          <p:cNvCxnSpPr>
            <a:stCxn id="30" idx="4"/>
            <a:endCxn id="26" idx="0"/>
          </p:cNvCxnSpPr>
          <p:nvPr/>
        </p:nvCxnSpPr>
        <p:spPr>
          <a:xfrm rot="0" flipH="1">
            <a:off x="1767840" y="502285"/>
            <a:ext cx="1527175" cy="45910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63"/>
          <p:cNvSpPr>
            <a:spLocks/>
          </p:cNvSpPr>
          <p:nvPr/>
        </p:nvSpPr>
        <p:spPr>
          <a:xfrm rot="0">
            <a:off x="1275080" y="1208405"/>
            <a:ext cx="279400" cy="14224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35" name="도형 64"/>
          <p:cNvSpPr>
            <a:spLocks/>
          </p:cNvSpPr>
          <p:nvPr/>
        </p:nvSpPr>
        <p:spPr>
          <a:xfrm rot="0">
            <a:off x="1279525" y="1932305"/>
            <a:ext cx="279400" cy="14224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M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36" name="도형 66"/>
          <p:cNvSpPr>
            <a:spLocks/>
          </p:cNvSpPr>
          <p:nvPr/>
        </p:nvSpPr>
        <p:spPr>
          <a:xfrm rot="0">
            <a:off x="734060" y="1165860"/>
            <a:ext cx="542290" cy="13843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(0</a:t>
            </a: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*)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67"/>
          <p:cNvSpPr>
            <a:spLocks/>
          </p:cNvSpPr>
          <p:nvPr/>
        </p:nvSpPr>
        <p:spPr>
          <a:xfrm rot="0">
            <a:off x="734060" y="1990090"/>
            <a:ext cx="542290" cy="13843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(0</a:t>
            </a: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*)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68"/>
          <p:cNvSpPr>
            <a:spLocks/>
          </p:cNvSpPr>
          <p:nvPr/>
        </p:nvSpPr>
        <p:spPr>
          <a:xfrm rot="0">
            <a:off x="6853555" y="369570"/>
            <a:ext cx="985520" cy="4445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39" name="도형 69"/>
          <p:cNvSpPr>
            <a:spLocks/>
          </p:cNvSpPr>
          <p:nvPr/>
        </p:nvSpPr>
        <p:spPr>
          <a:xfrm rot="0">
            <a:off x="4118610" y="1159510"/>
            <a:ext cx="1336040" cy="392430"/>
          </a:xfrm>
          <a:prstGeom prst="diamond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평가하다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0" name="도형 70"/>
          <p:cNvCxnSpPr>
            <a:stCxn id="38" idx="1"/>
            <a:endCxn id="39" idx="3"/>
          </p:cNvCxnSpPr>
          <p:nvPr/>
        </p:nvCxnSpPr>
        <p:spPr>
          <a:xfrm rot="0" flipH="1">
            <a:off x="5454015" y="591820"/>
            <a:ext cx="1400175" cy="76390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71"/>
          <p:cNvCxnSpPr>
            <a:stCxn id="39" idx="1"/>
            <a:endCxn id="3" idx="3"/>
          </p:cNvCxnSpPr>
          <p:nvPr/>
        </p:nvCxnSpPr>
        <p:spPr>
          <a:xfrm rot="0" flipH="1">
            <a:off x="2263775" y="1355090"/>
            <a:ext cx="1855470" cy="99885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도형 72"/>
          <p:cNvSpPr>
            <a:spLocks/>
          </p:cNvSpPr>
          <p:nvPr/>
        </p:nvSpPr>
        <p:spPr>
          <a:xfrm rot="0">
            <a:off x="6315710" y="1260475"/>
            <a:ext cx="1027430" cy="433070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아이디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73"/>
          <p:cNvSpPr>
            <a:spLocks/>
          </p:cNvSpPr>
          <p:nvPr/>
        </p:nvSpPr>
        <p:spPr>
          <a:xfrm rot="0">
            <a:off x="7491095" y="1260475"/>
            <a:ext cx="1008380" cy="433070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이름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4" name="도형 74"/>
          <p:cNvCxnSpPr>
            <a:stCxn id="38" idx="2"/>
            <a:endCxn id="42" idx="0"/>
          </p:cNvCxnSpPr>
          <p:nvPr/>
        </p:nvCxnSpPr>
        <p:spPr>
          <a:xfrm rot="0" flipH="1">
            <a:off x="6828790" y="813435"/>
            <a:ext cx="518160" cy="4476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75"/>
          <p:cNvCxnSpPr>
            <a:stCxn id="38" idx="2"/>
            <a:endCxn id="43" idx="0"/>
          </p:cNvCxnSpPr>
          <p:nvPr/>
        </p:nvCxnSpPr>
        <p:spPr>
          <a:xfrm rot="0">
            <a:off x="7346315" y="813435"/>
            <a:ext cx="648970" cy="4476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도형 76"/>
          <p:cNvSpPr>
            <a:spLocks/>
          </p:cNvSpPr>
          <p:nvPr/>
        </p:nvSpPr>
        <p:spPr>
          <a:xfrm rot="0">
            <a:off x="3046095" y="1669415"/>
            <a:ext cx="279400" cy="14224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7" name="도형 77"/>
          <p:cNvSpPr>
            <a:spLocks/>
          </p:cNvSpPr>
          <p:nvPr/>
        </p:nvSpPr>
        <p:spPr>
          <a:xfrm rot="0">
            <a:off x="6476365" y="441325"/>
            <a:ext cx="279400" cy="14224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M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8" name="도형 78"/>
          <p:cNvSpPr>
            <a:spLocks/>
          </p:cNvSpPr>
          <p:nvPr/>
        </p:nvSpPr>
        <p:spPr>
          <a:xfrm rot="0">
            <a:off x="6452870" y="831215"/>
            <a:ext cx="454660" cy="13843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(0</a:t>
            </a: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*)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79"/>
          <p:cNvSpPr>
            <a:spLocks/>
          </p:cNvSpPr>
          <p:nvPr/>
        </p:nvSpPr>
        <p:spPr>
          <a:xfrm rot="0">
            <a:off x="2931795" y="1990090"/>
            <a:ext cx="542290" cy="13843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(0</a:t>
            </a: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*)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327"/>
          <p:cNvSpPr>
            <a:spLocks/>
          </p:cNvSpPr>
          <p:nvPr/>
        </p:nvSpPr>
        <p:spPr>
          <a:xfrm rot="0">
            <a:off x="389890" y="3836035"/>
            <a:ext cx="8807450" cy="288417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영화 (</a:t>
            </a:r>
            <a:r>
              <a:rPr lang="ko-KR" sz="1800" u="sng">
                <a:solidFill>
                  <a:schemeClr val="tx1"/>
                </a:solidFill>
                <a:latin typeface="맑은 고딕" charset="0"/>
                <a:ea typeface="맑은 고딕" charset="0"/>
              </a:rPr>
              <a:t>영화코드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, 영화이름, 줄거리, 런타임, FK(감독코드))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감독 (</a:t>
            </a:r>
            <a:r>
              <a:rPr lang="ko-KR" sz="1800" u="sng">
                <a:solidFill>
                  <a:schemeClr val="tx1"/>
                </a:solidFill>
                <a:latin typeface="맑은 고딕" charset="0"/>
                <a:ea typeface="맑은 고딕" charset="0"/>
              </a:rPr>
              <a:t>감독코드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, 이름, 국적, 나이, 성별)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캐스팅 (</a:t>
            </a:r>
            <a:r>
              <a:rPr lang="ko-KR" sz="1800" u="sng">
                <a:solidFill>
                  <a:schemeClr val="tx1"/>
                </a:solidFill>
                <a:latin typeface="맑은 고딕" charset="0"/>
                <a:ea typeface="맑은 고딕" charset="0"/>
              </a:rPr>
              <a:t>캐스팅 코드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, FK(영화코드), FK(배우코드), 출연료,역활)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배우 (배우코드, 이름, 국적, 나이, 성별)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평가 (평가코드, FK(영화코드), FK(회원아이디), 리뷰, 별점, 작성시간)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(회원아이디, 이름, 주소, 이메일)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02235" y="122555"/>
            <a:ext cx="1604645" cy="108140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1000">
                <a:latin typeface="+mj-lt"/>
                <a:ea typeface="+mj-ea"/>
                <a:cs typeface="+mj-cs"/>
              </a:rPr>
              <a:t>게시판</a:t>
            </a:r>
            <a:r>
              <a:rPr lang="ko-KR" altLang="en-US" sz="1000">
                <a:latin typeface="+mj-lt"/>
                <a:ea typeface="+mj-ea"/>
                <a:cs typeface="+mj-cs"/>
              </a:rPr>
              <a:t/>
            </a:r>
            <a:br>
              <a:rPr lang="ko-KR" altLang="en-US" sz="1000">
                <a:latin typeface="+mj-lt"/>
                <a:ea typeface="+mj-ea"/>
                <a:cs typeface="+mj-cs"/>
              </a:rPr>
            </a:br>
            <a:r>
              <a:rPr lang="ko-KR" altLang="en-US" sz="1000">
                <a:latin typeface="+mj-lt"/>
                <a:ea typeface="+mj-ea"/>
                <a:cs typeface="+mj-cs"/>
              </a:rPr>
              <a:t>제목, 내용, 작성일, 조회수, 첨부파일</a:t>
            </a:r>
            <a:r>
              <a:rPr lang="ko-KR" altLang="en-US" sz="1000">
                <a:latin typeface="+mj-lt"/>
                <a:ea typeface="+mj-ea"/>
                <a:cs typeface="+mj-cs"/>
              </a:rPr>
              <a:t/>
            </a:r>
            <a:br>
              <a:rPr lang="ko-KR" altLang="en-US" sz="1000">
                <a:latin typeface="+mj-lt"/>
                <a:ea typeface="+mj-ea"/>
                <a:cs typeface="+mj-cs"/>
              </a:rPr>
            </a:br>
            <a:r>
              <a:rPr lang="ko-KR" altLang="en-US" sz="1000">
                <a:latin typeface="+mj-lt"/>
                <a:ea typeface="+mj-ea"/>
                <a:cs typeface="+mj-cs"/>
              </a:rPr>
              <a:t/>
            </a:r>
            <a:br>
              <a:rPr lang="ko-KR" altLang="en-US" sz="1000">
                <a:latin typeface="+mj-lt"/>
                <a:ea typeface="+mj-ea"/>
                <a:cs typeface="+mj-cs"/>
              </a:rPr>
            </a:br>
            <a:r>
              <a:rPr lang="ko-KR" altLang="en-US" sz="1000">
                <a:latin typeface="+mj-lt"/>
                <a:ea typeface="+mj-ea"/>
                <a:cs typeface="+mj-cs"/>
              </a:rPr>
              <a:t>회원</a:t>
            </a:r>
            <a:r>
              <a:rPr lang="ko-KR" altLang="en-US" sz="1000">
                <a:latin typeface="+mj-lt"/>
                <a:ea typeface="+mj-ea"/>
                <a:cs typeface="+mj-cs"/>
              </a:rPr>
              <a:t/>
            </a:r>
            <a:br>
              <a:rPr lang="ko-KR" altLang="en-US" sz="1000">
                <a:latin typeface="+mj-lt"/>
                <a:ea typeface="+mj-ea"/>
                <a:cs typeface="+mj-cs"/>
              </a:rPr>
            </a:br>
            <a:r>
              <a:rPr lang="ko-KR" altLang="en-US" sz="1000">
                <a:latin typeface="+mj-lt"/>
                <a:ea typeface="+mj-ea"/>
                <a:cs typeface="+mj-cs"/>
              </a:rPr>
              <a:t>회원아이디, 닉네임</a:t>
            </a:r>
            <a:r>
              <a:rPr lang="ko-KR" altLang="en-US" sz="1000">
                <a:latin typeface="+mj-lt"/>
                <a:ea typeface="+mj-ea"/>
                <a:cs typeface="+mj-cs"/>
              </a:rPr>
              <a:t/>
            </a:r>
            <a:br>
              <a:rPr lang="ko-KR" altLang="en-US" sz="1000">
                <a:latin typeface="+mj-lt"/>
                <a:ea typeface="+mj-ea"/>
                <a:cs typeface="+mj-cs"/>
              </a:rPr>
            </a:br>
            <a:r>
              <a:rPr lang="ko-KR" altLang="en-US" sz="1000">
                <a:latin typeface="+mj-lt"/>
                <a:ea typeface="+mj-ea"/>
                <a:cs typeface="+mj-cs"/>
              </a:rPr>
              <a:t>댓글</a:t>
            </a:r>
            <a:r>
              <a:rPr lang="ko-KR" altLang="en-US" sz="1000">
                <a:latin typeface="+mj-lt"/>
                <a:ea typeface="+mj-ea"/>
                <a:cs typeface="+mj-cs"/>
              </a:rPr>
              <a:t/>
            </a:r>
            <a:br>
              <a:rPr lang="ko-KR" altLang="en-US" sz="1000">
                <a:latin typeface="+mj-lt"/>
                <a:ea typeface="+mj-ea"/>
                <a:cs typeface="+mj-cs"/>
              </a:rPr>
            </a:br>
            <a:r>
              <a:rPr lang="ko-KR" altLang="en-US" sz="1000">
                <a:latin typeface="+mj-lt"/>
                <a:ea typeface="+mj-ea"/>
                <a:cs typeface="+mj-cs"/>
              </a:rPr>
              <a:t>작성자, 내용, 작성일</a:t>
            </a:r>
            <a:r>
              <a:rPr lang="ko-KR" altLang="en-US" sz="1000">
                <a:latin typeface="+mj-lt"/>
                <a:ea typeface="+mj-ea"/>
                <a:cs typeface="+mj-cs"/>
              </a:rPr>
              <a:t/>
            </a:r>
            <a:br>
              <a:rPr lang="ko-KR" altLang="en-US" sz="1000">
                <a:latin typeface="+mj-lt"/>
                <a:ea typeface="+mj-ea"/>
                <a:cs typeface="+mj-cs"/>
              </a:rPr>
            </a:br>
            <a:endParaRPr lang="ko-KR" altLang="en-US" sz="1000"/>
          </a:p>
        </p:txBody>
      </p:sp>
      <p:sp>
        <p:nvSpPr>
          <p:cNvPr id="3" name="도형 329"/>
          <p:cNvSpPr>
            <a:spLocks/>
          </p:cNvSpPr>
          <p:nvPr/>
        </p:nvSpPr>
        <p:spPr>
          <a:xfrm rot="0">
            <a:off x="1508760" y="3004820"/>
            <a:ext cx="985520" cy="21082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30"/>
          <p:cNvSpPr>
            <a:spLocks/>
          </p:cNvSpPr>
          <p:nvPr/>
        </p:nvSpPr>
        <p:spPr>
          <a:xfrm rot="0">
            <a:off x="-23495" y="3837305"/>
            <a:ext cx="1219835" cy="233680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게시물코드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331"/>
          <p:cNvSpPr>
            <a:spLocks/>
          </p:cNvSpPr>
          <p:nvPr/>
        </p:nvSpPr>
        <p:spPr>
          <a:xfrm rot="0">
            <a:off x="902970" y="4227195"/>
            <a:ext cx="1219835" cy="233680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32"/>
          <p:cNvSpPr>
            <a:spLocks/>
          </p:cNvSpPr>
          <p:nvPr/>
        </p:nvSpPr>
        <p:spPr>
          <a:xfrm rot="0">
            <a:off x="2011045" y="3959225"/>
            <a:ext cx="1219835" cy="233680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작성일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33"/>
          <p:cNvSpPr>
            <a:spLocks/>
          </p:cNvSpPr>
          <p:nvPr/>
        </p:nvSpPr>
        <p:spPr>
          <a:xfrm rot="0">
            <a:off x="3188335" y="3716020"/>
            <a:ext cx="1219835" cy="233680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조회수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338"/>
          <p:cNvSpPr>
            <a:spLocks/>
          </p:cNvSpPr>
          <p:nvPr/>
        </p:nvSpPr>
        <p:spPr>
          <a:xfrm>
            <a:off x="4156710" y="3342005"/>
            <a:ext cx="1560195" cy="417195"/>
          </a:xfrm>
          <a:prstGeom prst="donu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첨부파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일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0" name="도형 344"/>
          <p:cNvSpPr>
            <a:spLocks/>
          </p:cNvSpPr>
          <p:nvPr/>
        </p:nvSpPr>
        <p:spPr>
          <a:xfrm rot="0">
            <a:off x="8592185" y="2528570"/>
            <a:ext cx="985520" cy="21082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345"/>
          <p:cNvCxnSpPr>
            <a:stCxn id="3" idx="2"/>
            <a:endCxn id="5" idx="0"/>
          </p:cNvCxnSpPr>
          <p:nvPr/>
        </p:nvCxnSpPr>
        <p:spPr>
          <a:xfrm rot="0" flipH="1">
            <a:off x="1512570" y="3215005"/>
            <a:ext cx="489585" cy="101282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346"/>
          <p:cNvCxnSpPr>
            <a:stCxn id="3" idx="2"/>
            <a:endCxn id="4" idx="0"/>
          </p:cNvCxnSpPr>
          <p:nvPr/>
        </p:nvCxnSpPr>
        <p:spPr>
          <a:xfrm rot="0" flipH="1">
            <a:off x="586105" y="3215005"/>
            <a:ext cx="1416050" cy="6229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347"/>
          <p:cNvCxnSpPr>
            <a:stCxn id="3" idx="2"/>
            <a:endCxn id="6" idx="0"/>
          </p:cNvCxnSpPr>
          <p:nvPr/>
        </p:nvCxnSpPr>
        <p:spPr>
          <a:xfrm rot="0">
            <a:off x="2001520" y="3215005"/>
            <a:ext cx="619760" cy="74485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348"/>
          <p:cNvCxnSpPr>
            <a:stCxn id="3" idx="2"/>
            <a:endCxn id="7" idx="1"/>
          </p:cNvCxnSpPr>
          <p:nvPr/>
        </p:nvCxnSpPr>
        <p:spPr>
          <a:xfrm rot="0">
            <a:off x="2001520" y="3215005"/>
            <a:ext cx="1365885" cy="53594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349"/>
          <p:cNvCxnSpPr>
            <a:stCxn id="3" idx="2"/>
            <a:endCxn id="9" idx="0"/>
          </p:cNvCxnSpPr>
          <p:nvPr/>
        </p:nvCxnSpPr>
        <p:spPr>
          <a:xfrm rot="0">
            <a:off x="2001520" y="3215005"/>
            <a:ext cx="2934970" cy="127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350"/>
          <p:cNvSpPr>
            <a:spLocks/>
          </p:cNvSpPr>
          <p:nvPr/>
        </p:nvSpPr>
        <p:spPr>
          <a:xfrm rot="0">
            <a:off x="6773545" y="3716655"/>
            <a:ext cx="1219835" cy="233680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회원코드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351"/>
          <p:cNvSpPr>
            <a:spLocks/>
          </p:cNvSpPr>
          <p:nvPr/>
        </p:nvSpPr>
        <p:spPr>
          <a:xfrm rot="0">
            <a:off x="8176260" y="3439795"/>
            <a:ext cx="1219835" cy="233680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회원아이디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352"/>
          <p:cNvSpPr>
            <a:spLocks/>
          </p:cNvSpPr>
          <p:nvPr/>
        </p:nvSpPr>
        <p:spPr>
          <a:xfrm rot="0">
            <a:off x="9622155" y="3716655"/>
            <a:ext cx="1219835" cy="233680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닉네임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355"/>
          <p:cNvSpPr>
            <a:spLocks/>
          </p:cNvSpPr>
          <p:nvPr/>
        </p:nvSpPr>
        <p:spPr>
          <a:xfrm rot="0">
            <a:off x="4932680" y="2440940"/>
            <a:ext cx="1424305" cy="392430"/>
          </a:xfrm>
          <a:prstGeom prst="diamond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작성하다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356"/>
          <p:cNvCxnSpPr>
            <a:stCxn id="10" idx="2"/>
            <a:endCxn id="16" idx="0"/>
          </p:cNvCxnSpPr>
          <p:nvPr/>
        </p:nvCxnSpPr>
        <p:spPr>
          <a:xfrm rot="0" flipH="1">
            <a:off x="7383145" y="2738755"/>
            <a:ext cx="1702435" cy="9785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357"/>
          <p:cNvCxnSpPr>
            <a:stCxn id="10" idx="2"/>
            <a:endCxn id="17" idx="0"/>
          </p:cNvCxnSpPr>
          <p:nvPr/>
        </p:nvCxnSpPr>
        <p:spPr>
          <a:xfrm rot="0" flipH="1">
            <a:off x="8785860" y="2738755"/>
            <a:ext cx="299720" cy="7016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358"/>
          <p:cNvCxnSpPr>
            <a:stCxn id="10" idx="2"/>
            <a:endCxn id="18" idx="0"/>
          </p:cNvCxnSpPr>
          <p:nvPr/>
        </p:nvCxnSpPr>
        <p:spPr>
          <a:xfrm rot="0">
            <a:off x="9084945" y="2738755"/>
            <a:ext cx="1147445" cy="9785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359"/>
          <p:cNvCxnSpPr>
            <a:stCxn id="19" idx="3"/>
            <a:endCxn id="10" idx="1"/>
          </p:cNvCxnSpPr>
          <p:nvPr/>
        </p:nvCxnSpPr>
        <p:spPr>
          <a:xfrm rot="0" flipV="1">
            <a:off x="6356350" y="2633980"/>
            <a:ext cx="2236470" cy="31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360"/>
          <p:cNvCxnSpPr>
            <a:stCxn id="19" idx="1"/>
            <a:endCxn id="3" idx="3"/>
          </p:cNvCxnSpPr>
          <p:nvPr/>
        </p:nvCxnSpPr>
        <p:spPr>
          <a:xfrm rot="0" flipH="1">
            <a:off x="2493645" y="2636520"/>
            <a:ext cx="2439670" cy="47434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362"/>
          <p:cNvSpPr>
            <a:spLocks/>
          </p:cNvSpPr>
          <p:nvPr/>
        </p:nvSpPr>
        <p:spPr>
          <a:xfrm rot="0">
            <a:off x="3046095" y="2760345"/>
            <a:ext cx="279400" cy="14224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6" name="도형 363"/>
          <p:cNvSpPr>
            <a:spLocks/>
          </p:cNvSpPr>
          <p:nvPr/>
        </p:nvSpPr>
        <p:spPr>
          <a:xfrm rot="0">
            <a:off x="8206740" y="2457450"/>
            <a:ext cx="279400" cy="14224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7" name="도형 364"/>
          <p:cNvSpPr>
            <a:spLocks/>
          </p:cNvSpPr>
          <p:nvPr/>
        </p:nvSpPr>
        <p:spPr>
          <a:xfrm rot="0">
            <a:off x="3002915" y="3020060"/>
            <a:ext cx="444500" cy="19367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(1,1)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8" name="도형 365"/>
          <p:cNvSpPr>
            <a:spLocks/>
          </p:cNvSpPr>
          <p:nvPr/>
        </p:nvSpPr>
        <p:spPr>
          <a:xfrm rot="0">
            <a:off x="8085455" y="2734310"/>
            <a:ext cx="470535" cy="17589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(0,*)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grpSp>
        <p:nvGrpSpPr>
          <p:cNvPr id="32" name="그룹 379"/>
          <p:cNvGrpSpPr/>
          <p:nvPr/>
        </p:nvGrpSpPr>
        <p:grpSpPr>
          <a:xfrm rot="0">
            <a:off x="2121535" y="1299210"/>
            <a:ext cx="1689100" cy="857885"/>
            <a:chOff x="2121535" y="1299210"/>
            <a:chExt cx="1689100" cy="857885"/>
          </a:xfrm>
        </p:grpSpPr>
        <p:sp>
          <p:nvSpPr>
            <p:cNvPr id="31" name="도형 376"/>
            <p:cNvSpPr>
              <a:spLocks/>
            </p:cNvSpPr>
            <p:nvPr/>
          </p:nvSpPr>
          <p:spPr>
            <a:xfrm rot="0">
              <a:off x="2121535" y="1299210"/>
              <a:ext cx="1689100" cy="857885"/>
            </a:xfrm>
            <a:prstGeom prst="diamond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도형 366"/>
            <p:cNvSpPr>
              <a:spLocks/>
            </p:cNvSpPr>
            <p:nvPr/>
          </p:nvSpPr>
          <p:spPr>
            <a:xfrm rot="0">
              <a:off x="2199640" y="1385570"/>
              <a:ext cx="1490345" cy="702310"/>
            </a:xfrm>
            <a:prstGeom prst="diamond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작성하다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0" name="도형 371"/>
          <p:cNvSpPr>
            <a:spLocks/>
          </p:cNvSpPr>
          <p:nvPr/>
        </p:nvSpPr>
        <p:spPr>
          <a:xfrm>
            <a:off x="3793490" y="225425"/>
            <a:ext cx="1732915" cy="529590"/>
          </a:xfrm>
          <a:prstGeom prst="fram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380"/>
          <p:cNvCxnSpPr/>
          <p:nvPr/>
        </p:nvCxnSpPr>
        <p:spPr>
          <a:xfrm rot="0" flipV="1">
            <a:off x="2027555" y="1957070"/>
            <a:ext cx="614045" cy="106553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381"/>
          <p:cNvCxnSpPr>
            <a:stCxn id="31" idx="0"/>
            <a:endCxn id="30" idx="2"/>
          </p:cNvCxnSpPr>
          <p:nvPr/>
        </p:nvCxnSpPr>
        <p:spPr>
          <a:xfrm rot="0" flipV="1">
            <a:off x="2965450" y="753745"/>
            <a:ext cx="1694180" cy="54610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382"/>
          <p:cNvSpPr>
            <a:spLocks/>
          </p:cNvSpPr>
          <p:nvPr/>
        </p:nvSpPr>
        <p:spPr>
          <a:xfrm rot="0">
            <a:off x="6569710" y="1557655"/>
            <a:ext cx="1424305" cy="392430"/>
          </a:xfrm>
          <a:prstGeom prst="diamond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작성하다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6" name="도형 383"/>
          <p:cNvCxnSpPr>
            <a:stCxn id="30" idx="2"/>
            <a:endCxn id="35" idx="0"/>
          </p:cNvCxnSpPr>
          <p:nvPr/>
        </p:nvCxnSpPr>
        <p:spPr>
          <a:xfrm rot="0">
            <a:off x="4658995" y="753745"/>
            <a:ext cx="2623185" cy="80454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384"/>
          <p:cNvCxnSpPr>
            <a:stCxn id="35" idx="2"/>
            <a:endCxn id="10" idx="0"/>
          </p:cNvCxnSpPr>
          <p:nvPr/>
        </p:nvCxnSpPr>
        <p:spPr>
          <a:xfrm rot="0">
            <a:off x="7281545" y="1949450"/>
            <a:ext cx="1804035" cy="57975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도형 385"/>
          <p:cNvSpPr>
            <a:spLocks/>
          </p:cNvSpPr>
          <p:nvPr/>
        </p:nvSpPr>
        <p:spPr>
          <a:xfrm rot="0">
            <a:off x="1565275" y="2734310"/>
            <a:ext cx="279400" cy="14224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39" name="도형 386"/>
          <p:cNvSpPr>
            <a:spLocks/>
          </p:cNvSpPr>
          <p:nvPr/>
        </p:nvSpPr>
        <p:spPr>
          <a:xfrm rot="0">
            <a:off x="2310130" y="2734310"/>
            <a:ext cx="469900" cy="19367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(0,*)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0" name="도형 387"/>
          <p:cNvSpPr>
            <a:spLocks/>
          </p:cNvSpPr>
          <p:nvPr/>
        </p:nvSpPr>
        <p:spPr>
          <a:xfrm rot="0">
            <a:off x="5748020" y="1203960"/>
            <a:ext cx="253365" cy="12255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1" name="도형 388"/>
          <p:cNvSpPr>
            <a:spLocks/>
          </p:cNvSpPr>
          <p:nvPr/>
        </p:nvSpPr>
        <p:spPr>
          <a:xfrm rot="0">
            <a:off x="5617845" y="1443990"/>
            <a:ext cx="469900" cy="19367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(1,1)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2" name="도형 389"/>
          <p:cNvSpPr>
            <a:spLocks/>
          </p:cNvSpPr>
          <p:nvPr/>
        </p:nvSpPr>
        <p:spPr>
          <a:xfrm rot="0">
            <a:off x="8275955" y="2085340"/>
            <a:ext cx="279400" cy="14224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3" name="도형 390"/>
          <p:cNvSpPr>
            <a:spLocks/>
          </p:cNvSpPr>
          <p:nvPr/>
        </p:nvSpPr>
        <p:spPr>
          <a:xfrm rot="0">
            <a:off x="7756525" y="2292985"/>
            <a:ext cx="470535" cy="17589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(0,*)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4" name="도형 391"/>
          <p:cNvSpPr>
            <a:spLocks/>
          </p:cNvSpPr>
          <p:nvPr/>
        </p:nvSpPr>
        <p:spPr>
          <a:xfrm rot="0">
            <a:off x="259715" y="4693285"/>
            <a:ext cx="11214735" cy="1862455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sz="1800" u="sng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게시물코드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, 제목, 작성일, 조회수, 첨부파일, FK(회원코드)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첨부파일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(FK(게시물코드), 파일이름, 파일 사이즈, 경로)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sz="1800" u="sng" i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회원코드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, 회원아이디, 닉네임)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sz="1800" u="sng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댓글코드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, FK(게시물코드), FK(회원코드), 내용,작성일)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394"/>
          <p:cNvSpPr>
            <a:spLocks/>
          </p:cNvSpPr>
          <p:nvPr/>
        </p:nvSpPr>
        <p:spPr>
          <a:xfrm rot="0">
            <a:off x="3453130" y="909955"/>
            <a:ext cx="253365" cy="12255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 성덕</dc:creator>
  <cp:lastModifiedBy>조 성덕</cp:lastModifiedBy>
  <dc:title>PowerPoint 프레젠테이션</dc:title>
  <cp:version>9.103.83.44230</cp:version>
</cp:coreProperties>
</file>