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gdOdV1amjQwexJnAji/qj9rsdsF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70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extLst>
      <p:ext uri="{BB962C8B-B14F-4D97-AF65-F5344CB8AC3E}">
        <p14:creationId xmlns:p14="http://schemas.microsoft.com/office/powerpoint/2010/main" val="6683987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 name="Google Shape;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8" name="Google Shape;53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6" name="Google Shape;57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7" name="Google Shape;60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0" name="Google Shape;63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6" name="Google Shape;66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8" name="Google Shape;69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4" name="Google Shape;72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6" name="Google Shape;75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p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9" name="Google Shape;78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p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8" name="Google Shape;81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p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4" name="Google Shape;86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p2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8" name="Google Shape;90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7" name="Google Shape;44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7" name="Google Shape;50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BJECT" type="tx">
  <p:cSld name="TITLE_AND_BODY">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838200" y="365125"/>
            <a:ext cx="10515600" cy="1325563"/>
          </a:xfrm>
          <a:prstGeom prst="rect">
            <a:avLst/>
          </a:prstGeom>
          <a:noFill/>
          <a:ln>
            <a:noFill/>
          </a:ln>
        </p:spPr>
        <p:txBody>
          <a:bodyPr spcFirstLastPara="1" wrap="square" lIns="45675" tIns="45675" rIns="45675" bIns="45675"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1" name="Google Shape;11;p23"/>
          <p:cNvSpPr txBox="1">
            <a:spLocks noGrp="1"/>
          </p:cNvSpPr>
          <p:nvPr>
            <p:ph type="body" idx="1"/>
          </p:nvPr>
        </p:nvSpPr>
        <p:spPr>
          <a:xfrm>
            <a:off x="838200" y="1825625"/>
            <a:ext cx="10515600" cy="4351338"/>
          </a:xfrm>
          <a:prstGeom prst="rect">
            <a:avLst/>
          </a:prstGeom>
          <a:noFill/>
          <a:ln>
            <a:noFill/>
          </a:ln>
        </p:spPr>
        <p:txBody>
          <a:bodyPr spcFirstLastPara="1" wrap="square" lIns="45675" tIns="45675" rIns="45675" bIns="45675" anchor="t" anchorCtr="0">
            <a:normAutofit/>
          </a:bodyPr>
          <a:lstStyle>
            <a:lvl1pPr marL="457200" lvl="0" indent="-406400" algn="l">
              <a:lnSpc>
                <a:spcPct val="90000"/>
              </a:lnSpc>
              <a:spcBef>
                <a:spcPts val="1000"/>
              </a:spcBef>
              <a:spcAft>
                <a:spcPts val="0"/>
              </a:spcAft>
              <a:buSzPts val="2800"/>
              <a:buChar char="•"/>
              <a:defRPr/>
            </a:lvl1pPr>
            <a:lvl2pPr marL="914400" lvl="1" indent="-406400" algn="l">
              <a:lnSpc>
                <a:spcPct val="90000"/>
              </a:lnSpc>
              <a:spcBef>
                <a:spcPts val="1000"/>
              </a:spcBef>
              <a:spcAft>
                <a:spcPts val="0"/>
              </a:spcAft>
              <a:buSzPts val="2800"/>
              <a:buChar char="•"/>
              <a:defRPr/>
            </a:lvl2pPr>
            <a:lvl3pPr marL="1371600" lvl="2" indent="-406400" algn="l">
              <a:lnSpc>
                <a:spcPct val="90000"/>
              </a:lnSpc>
              <a:spcBef>
                <a:spcPts val="1000"/>
              </a:spcBef>
              <a:spcAft>
                <a:spcPts val="0"/>
              </a:spcAft>
              <a:buSzPts val="2800"/>
              <a:buChar char="•"/>
              <a:defRPr/>
            </a:lvl3pPr>
            <a:lvl4pPr marL="1828800" lvl="3" indent="-406400" algn="l">
              <a:lnSpc>
                <a:spcPct val="90000"/>
              </a:lnSpc>
              <a:spcBef>
                <a:spcPts val="1000"/>
              </a:spcBef>
              <a:spcAft>
                <a:spcPts val="0"/>
              </a:spcAft>
              <a:buSzPts val="2800"/>
              <a:buChar char="•"/>
              <a:defRPr/>
            </a:lvl4pPr>
            <a:lvl5pPr marL="2286000" lvl="4" indent="-406400" algn="l">
              <a:lnSpc>
                <a:spcPct val="90000"/>
              </a:lnSpc>
              <a:spcBef>
                <a:spcPts val="1000"/>
              </a:spcBef>
              <a:spcAft>
                <a:spcPts val="0"/>
              </a:spcAft>
              <a:buSzPts val="2800"/>
              <a:buChar char="•"/>
              <a:defRPr/>
            </a:lvl5pPr>
            <a:lvl6pPr marL="2743200" lvl="5" indent="-406400" algn="l">
              <a:lnSpc>
                <a:spcPct val="90000"/>
              </a:lnSpc>
              <a:spcBef>
                <a:spcPts val="1000"/>
              </a:spcBef>
              <a:spcAft>
                <a:spcPts val="0"/>
              </a:spcAft>
              <a:buSzPts val="2800"/>
              <a:buChar char="•"/>
              <a:defRPr/>
            </a:lvl6pPr>
            <a:lvl7pPr marL="3200400" lvl="6" indent="-406400" algn="l">
              <a:lnSpc>
                <a:spcPct val="90000"/>
              </a:lnSpc>
              <a:spcBef>
                <a:spcPts val="1000"/>
              </a:spcBef>
              <a:spcAft>
                <a:spcPts val="0"/>
              </a:spcAft>
              <a:buSzPts val="2800"/>
              <a:buChar char="•"/>
              <a:defRPr/>
            </a:lvl7pPr>
            <a:lvl8pPr marL="3657600" lvl="7" indent="-406400" algn="l">
              <a:lnSpc>
                <a:spcPct val="90000"/>
              </a:lnSpc>
              <a:spcBef>
                <a:spcPts val="1000"/>
              </a:spcBef>
              <a:spcAft>
                <a:spcPts val="0"/>
              </a:spcAft>
              <a:buSzPts val="2800"/>
              <a:buChar char="•"/>
              <a:defRPr/>
            </a:lvl8pPr>
            <a:lvl9pPr marL="4114800" lvl="8" indent="-406400" algn="l">
              <a:lnSpc>
                <a:spcPct val="90000"/>
              </a:lnSpc>
              <a:spcBef>
                <a:spcPts val="1000"/>
              </a:spcBef>
              <a:spcAft>
                <a:spcPts val="0"/>
              </a:spcAft>
              <a:buSzPts val="2800"/>
              <a:buChar char="•"/>
              <a:defRPr/>
            </a:lvl9pPr>
          </a:lstStyle>
          <a:p>
            <a:endParaRPr/>
          </a:p>
        </p:txBody>
      </p:sp>
      <p:sp>
        <p:nvSpPr>
          <p:cNvPr id="12" name="Google Shape;12;p23"/>
          <p:cNvSpPr txBox="1">
            <a:spLocks noGrp="1"/>
          </p:cNvSpPr>
          <p:nvPr>
            <p:ph type="sldNum" idx="12"/>
          </p:nvPr>
        </p:nvSpPr>
        <p:spPr>
          <a:xfrm>
            <a:off x="11080184" y="6404312"/>
            <a:ext cx="273616" cy="269201"/>
          </a:xfrm>
          <a:prstGeom prst="rect">
            <a:avLst/>
          </a:prstGeom>
          <a:noFill/>
          <a:ln>
            <a:noFill/>
          </a:ln>
        </p:spPr>
        <p:txBody>
          <a:bodyPr spcFirstLastPara="1" wrap="square" lIns="45675" tIns="45675" rIns="45675" bIns="45675" anchor="ctr" anchorCtr="0">
            <a:spAutoFit/>
          </a:bodyPr>
          <a:lstStyle>
            <a:lvl1pPr marL="0" lvl="0"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1pPr>
            <a:lvl2pPr marL="0" lvl="1"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2pPr>
            <a:lvl3pPr marL="0" lvl="2"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3pPr>
            <a:lvl4pPr marL="0" lvl="3"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4pPr>
            <a:lvl5pPr marL="0" lvl="4"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5pPr>
            <a:lvl6pPr marL="0" lvl="5"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6pPr>
            <a:lvl7pPr marL="0" lvl="6"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7pPr>
            <a:lvl8pPr marL="0" lvl="7"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8pPr>
            <a:lvl9pPr marL="0" lvl="8"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_WITH_CAPTION_TEXT" type="picTx">
  <p:cSld name="PICTURE_WITH_CAPTION_TEXT">
    <p:spTree>
      <p:nvGrpSpPr>
        <p:cNvPr id="1" name="Shape 47"/>
        <p:cNvGrpSpPr/>
        <p:nvPr/>
      </p:nvGrpSpPr>
      <p:grpSpPr>
        <a:xfrm>
          <a:off x="0" y="0"/>
          <a:ext cx="0" cy="0"/>
          <a:chOff x="0" y="0"/>
          <a:chExt cx="0" cy="0"/>
        </a:xfrm>
      </p:grpSpPr>
      <p:sp>
        <p:nvSpPr>
          <p:cNvPr id="48" name="Google Shape;48;p32"/>
          <p:cNvSpPr txBox="1">
            <a:spLocks noGrp="1"/>
          </p:cNvSpPr>
          <p:nvPr>
            <p:ph type="title"/>
          </p:nvPr>
        </p:nvSpPr>
        <p:spPr>
          <a:xfrm>
            <a:off x="839787" y="457200"/>
            <a:ext cx="3932239" cy="1600200"/>
          </a:xfrm>
          <a:prstGeom prst="rect">
            <a:avLst/>
          </a:prstGeom>
          <a:noFill/>
          <a:ln>
            <a:noFill/>
          </a:ln>
        </p:spPr>
        <p:txBody>
          <a:bodyPr spcFirstLastPara="1" wrap="square" lIns="45675" tIns="45675" rIns="45675" bIns="45675" anchor="b" anchorCtr="0">
            <a:normAutofit/>
          </a:bodyPr>
          <a:lstStyle>
            <a:lvl1pPr lvl="0" algn="l">
              <a:lnSpc>
                <a:spcPct val="90000"/>
              </a:lnSpc>
              <a:spcBef>
                <a:spcPts val="0"/>
              </a:spcBef>
              <a:spcAft>
                <a:spcPts val="0"/>
              </a:spcAft>
              <a:buClr>
                <a:srgbClr val="000000"/>
              </a:buClr>
              <a:buSzPts val="3200"/>
              <a:buFont typeface="Malgun Gothic"/>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49" name="Google Shape;49;p32"/>
          <p:cNvSpPr>
            <a:spLocks noGrp="1"/>
          </p:cNvSpPr>
          <p:nvPr>
            <p:ph type="pic" idx="2"/>
          </p:nvPr>
        </p:nvSpPr>
        <p:spPr>
          <a:xfrm>
            <a:off x="5183187" y="987425"/>
            <a:ext cx="6172201"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Malgun Gothic"/>
                <a:ea typeface="Malgun Gothic"/>
                <a:cs typeface="Malgun Gothic"/>
                <a:sym typeface="Malgun Gothic"/>
              </a:defRPr>
            </a:lvl1pPr>
            <a:lvl2pPr marR="0" lvl="1"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Malgun Gothic"/>
                <a:ea typeface="Malgun Gothic"/>
                <a:cs typeface="Malgun Gothic"/>
                <a:sym typeface="Malgun Gothic"/>
              </a:defRPr>
            </a:lvl2pPr>
            <a:lvl3pPr marR="0" lvl="2"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Malgun Gothic"/>
                <a:ea typeface="Malgun Gothic"/>
                <a:cs typeface="Malgun Gothic"/>
                <a:sym typeface="Malgun Gothic"/>
              </a:defRPr>
            </a:lvl3pPr>
            <a:lvl4pPr marR="0" lvl="3"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Malgun Gothic"/>
                <a:ea typeface="Malgun Gothic"/>
                <a:cs typeface="Malgun Gothic"/>
                <a:sym typeface="Malgun Gothic"/>
              </a:defRPr>
            </a:lvl4pPr>
            <a:lvl5pPr marR="0" lvl="4"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Malgun Gothic"/>
                <a:ea typeface="Malgun Gothic"/>
                <a:cs typeface="Malgun Gothic"/>
                <a:sym typeface="Malgun Gothic"/>
              </a:defRPr>
            </a:lvl5pPr>
            <a:lvl6pPr marR="0" lvl="5"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Malgun Gothic"/>
                <a:ea typeface="Malgun Gothic"/>
                <a:cs typeface="Malgun Gothic"/>
                <a:sym typeface="Malgun Gothic"/>
              </a:defRPr>
            </a:lvl6pPr>
            <a:lvl7pPr marR="0" lvl="6"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Malgun Gothic"/>
                <a:ea typeface="Malgun Gothic"/>
                <a:cs typeface="Malgun Gothic"/>
                <a:sym typeface="Malgun Gothic"/>
              </a:defRPr>
            </a:lvl7pPr>
            <a:lvl8pPr marR="0" lvl="7"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Malgun Gothic"/>
                <a:ea typeface="Malgun Gothic"/>
                <a:cs typeface="Malgun Gothic"/>
                <a:sym typeface="Malgun Gothic"/>
              </a:defRPr>
            </a:lvl8pPr>
            <a:lvl9pPr marR="0" lvl="8"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Malgun Gothic"/>
                <a:ea typeface="Malgun Gothic"/>
                <a:cs typeface="Malgun Gothic"/>
                <a:sym typeface="Malgun Gothic"/>
              </a:defRPr>
            </a:lvl9pPr>
          </a:lstStyle>
          <a:p>
            <a:endParaRPr/>
          </a:p>
        </p:txBody>
      </p:sp>
      <p:sp>
        <p:nvSpPr>
          <p:cNvPr id="50" name="Google Shape;50;p32"/>
          <p:cNvSpPr txBox="1">
            <a:spLocks noGrp="1"/>
          </p:cNvSpPr>
          <p:nvPr>
            <p:ph type="body" idx="1"/>
          </p:nvPr>
        </p:nvSpPr>
        <p:spPr>
          <a:xfrm>
            <a:off x="839787" y="2057400"/>
            <a:ext cx="3932239" cy="3811588"/>
          </a:xfrm>
          <a:prstGeom prst="rect">
            <a:avLst/>
          </a:prstGeom>
          <a:noFill/>
          <a:ln>
            <a:noFill/>
          </a:ln>
        </p:spPr>
        <p:txBody>
          <a:bodyPr spcFirstLastPara="1" wrap="square" lIns="45675" tIns="45675" rIns="45675" bIns="45675" anchor="t" anchorCtr="0">
            <a:normAutofit/>
          </a:bodyPr>
          <a:lstStyle>
            <a:lvl1pPr marL="457200" lvl="0" indent="-228600" algn="l">
              <a:lnSpc>
                <a:spcPct val="90000"/>
              </a:lnSpc>
              <a:spcBef>
                <a:spcPts val="1000"/>
              </a:spcBef>
              <a:spcAft>
                <a:spcPts val="0"/>
              </a:spcAft>
              <a:buClr>
                <a:srgbClr val="000000"/>
              </a:buClr>
              <a:buSzPts val="1600"/>
              <a:buFont typeface="Malgun Gothic"/>
              <a:buNone/>
              <a:defRPr sz="1600"/>
            </a:lvl1pPr>
            <a:lvl2pPr marL="914400" lvl="1" indent="-228600" algn="l">
              <a:lnSpc>
                <a:spcPct val="90000"/>
              </a:lnSpc>
              <a:spcBef>
                <a:spcPts val="1000"/>
              </a:spcBef>
              <a:spcAft>
                <a:spcPts val="0"/>
              </a:spcAft>
              <a:buClr>
                <a:srgbClr val="000000"/>
              </a:buClr>
              <a:buSzPts val="1600"/>
              <a:buFont typeface="Malgun Gothic"/>
              <a:buNone/>
              <a:defRPr sz="1600"/>
            </a:lvl2pPr>
            <a:lvl3pPr marL="1371600" lvl="2" indent="-228600" algn="l">
              <a:lnSpc>
                <a:spcPct val="90000"/>
              </a:lnSpc>
              <a:spcBef>
                <a:spcPts val="1000"/>
              </a:spcBef>
              <a:spcAft>
                <a:spcPts val="0"/>
              </a:spcAft>
              <a:buClr>
                <a:srgbClr val="000000"/>
              </a:buClr>
              <a:buSzPts val="1600"/>
              <a:buFont typeface="Malgun Gothic"/>
              <a:buNone/>
              <a:defRPr sz="1600"/>
            </a:lvl3pPr>
            <a:lvl4pPr marL="1828800" lvl="3" indent="-228600" algn="l">
              <a:lnSpc>
                <a:spcPct val="90000"/>
              </a:lnSpc>
              <a:spcBef>
                <a:spcPts val="1000"/>
              </a:spcBef>
              <a:spcAft>
                <a:spcPts val="0"/>
              </a:spcAft>
              <a:buClr>
                <a:srgbClr val="000000"/>
              </a:buClr>
              <a:buSzPts val="1600"/>
              <a:buFont typeface="Malgun Gothic"/>
              <a:buNone/>
              <a:defRPr sz="1600"/>
            </a:lvl4pPr>
            <a:lvl5pPr marL="2286000" lvl="4" indent="-228600" algn="l">
              <a:lnSpc>
                <a:spcPct val="90000"/>
              </a:lnSpc>
              <a:spcBef>
                <a:spcPts val="1000"/>
              </a:spcBef>
              <a:spcAft>
                <a:spcPts val="0"/>
              </a:spcAft>
              <a:buClr>
                <a:srgbClr val="000000"/>
              </a:buClr>
              <a:buSzPts val="1600"/>
              <a:buFont typeface="Malgun Gothic"/>
              <a:buNone/>
              <a:defRPr sz="1600"/>
            </a:lvl5pPr>
            <a:lvl6pPr marL="2743200" lvl="5" indent="-406400" algn="l">
              <a:lnSpc>
                <a:spcPct val="90000"/>
              </a:lnSpc>
              <a:spcBef>
                <a:spcPts val="1000"/>
              </a:spcBef>
              <a:spcAft>
                <a:spcPts val="0"/>
              </a:spcAft>
              <a:buSzPts val="2800"/>
              <a:buChar char="•"/>
              <a:defRPr/>
            </a:lvl6pPr>
            <a:lvl7pPr marL="3200400" lvl="6" indent="-406400" algn="l">
              <a:lnSpc>
                <a:spcPct val="90000"/>
              </a:lnSpc>
              <a:spcBef>
                <a:spcPts val="1000"/>
              </a:spcBef>
              <a:spcAft>
                <a:spcPts val="0"/>
              </a:spcAft>
              <a:buSzPts val="2800"/>
              <a:buChar char="•"/>
              <a:defRPr/>
            </a:lvl7pPr>
            <a:lvl8pPr marL="3657600" lvl="7" indent="-406400" algn="l">
              <a:lnSpc>
                <a:spcPct val="90000"/>
              </a:lnSpc>
              <a:spcBef>
                <a:spcPts val="1000"/>
              </a:spcBef>
              <a:spcAft>
                <a:spcPts val="0"/>
              </a:spcAft>
              <a:buSzPts val="2800"/>
              <a:buChar char="•"/>
              <a:defRPr/>
            </a:lvl8pPr>
            <a:lvl9pPr marL="4114800" lvl="8" indent="-406400" algn="l">
              <a:lnSpc>
                <a:spcPct val="90000"/>
              </a:lnSpc>
              <a:spcBef>
                <a:spcPts val="1000"/>
              </a:spcBef>
              <a:spcAft>
                <a:spcPts val="0"/>
              </a:spcAft>
              <a:buSzPts val="2800"/>
              <a:buChar char="•"/>
              <a:defRPr/>
            </a:lvl9pPr>
          </a:lstStyle>
          <a:p>
            <a:endParaRPr/>
          </a:p>
        </p:txBody>
      </p:sp>
      <p:sp>
        <p:nvSpPr>
          <p:cNvPr id="51" name="Google Shape;51;p32"/>
          <p:cNvSpPr txBox="1">
            <a:spLocks noGrp="1"/>
          </p:cNvSpPr>
          <p:nvPr>
            <p:ph type="sldNum" idx="12"/>
          </p:nvPr>
        </p:nvSpPr>
        <p:spPr>
          <a:xfrm>
            <a:off x="11080184" y="6404312"/>
            <a:ext cx="273616" cy="269201"/>
          </a:xfrm>
          <a:prstGeom prst="rect">
            <a:avLst/>
          </a:prstGeom>
          <a:noFill/>
          <a:ln>
            <a:noFill/>
          </a:ln>
        </p:spPr>
        <p:txBody>
          <a:bodyPr spcFirstLastPara="1" wrap="square" lIns="45675" tIns="45675" rIns="45675" bIns="45675" anchor="ctr" anchorCtr="0">
            <a:spAutoFit/>
          </a:bodyPr>
          <a:lstStyle>
            <a:lvl1pPr marL="0" lvl="0"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1pPr>
            <a:lvl2pPr marL="0" lvl="1"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2pPr>
            <a:lvl3pPr marL="0" lvl="2"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3pPr>
            <a:lvl4pPr marL="0" lvl="3"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4pPr>
            <a:lvl5pPr marL="0" lvl="4"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5pPr>
            <a:lvl6pPr marL="0" lvl="5"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6pPr>
            <a:lvl7pPr marL="0" lvl="6"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7pPr>
            <a:lvl8pPr marL="0" lvl="7"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8pPr>
            <a:lvl9pPr marL="0" lvl="8"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_TEXT" type="vertTx">
  <p:cSld name="VERTICAL_TEXT">
    <p:spTree>
      <p:nvGrpSpPr>
        <p:cNvPr id="1" name="Shape 52"/>
        <p:cNvGrpSpPr/>
        <p:nvPr/>
      </p:nvGrpSpPr>
      <p:grpSpPr>
        <a:xfrm>
          <a:off x="0" y="0"/>
          <a:ext cx="0" cy="0"/>
          <a:chOff x="0" y="0"/>
          <a:chExt cx="0" cy="0"/>
        </a:xfrm>
      </p:grpSpPr>
      <p:sp>
        <p:nvSpPr>
          <p:cNvPr id="53" name="Google Shape;53;p33"/>
          <p:cNvSpPr txBox="1">
            <a:spLocks noGrp="1"/>
          </p:cNvSpPr>
          <p:nvPr>
            <p:ph type="title"/>
          </p:nvPr>
        </p:nvSpPr>
        <p:spPr>
          <a:xfrm>
            <a:off x="838200" y="365125"/>
            <a:ext cx="10515600" cy="1325563"/>
          </a:xfrm>
          <a:prstGeom prst="rect">
            <a:avLst/>
          </a:prstGeom>
          <a:noFill/>
          <a:ln>
            <a:noFill/>
          </a:ln>
        </p:spPr>
        <p:txBody>
          <a:bodyPr spcFirstLastPara="1" wrap="square" lIns="45675" tIns="45675" rIns="45675" bIns="45675"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54" name="Google Shape;54;p33"/>
          <p:cNvSpPr txBox="1">
            <a:spLocks noGrp="1"/>
          </p:cNvSpPr>
          <p:nvPr>
            <p:ph type="body" idx="1"/>
          </p:nvPr>
        </p:nvSpPr>
        <p:spPr>
          <a:xfrm rot="5400000">
            <a:off x="3920330" y="-1256506"/>
            <a:ext cx="4351339" cy="10515601"/>
          </a:xfrm>
          <a:prstGeom prst="rect">
            <a:avLst/>
          </a:prstGeom>
          <a:noFill/>
          <a:ln>
            <a:noFill/>
          </a:ln>
        </p:spPr>
        <p:txBody>
          <a:bodyPr spcFirstLastPara="1" wrap="square" lIns="45675" tIns="45675" rIns="45675" bIns="45675" anchor="t" anchorCtr="0">
            <a:normAutofit/>
          </a:bodyPr>
          <a:lstStyle>
            <a:lvl1pPr marL="457200" lvl="0" indent="-406400" algn="l">
              <a:lnSpc>
                <a:spcPct val="90000"/>
              </a:lnSpc>
              <a:spcBef>
                <a:spcPts val="1000"/>
              </a:spcBef>
              <a:spcAft>
                <a:spcPts val="0"/>
              </a:spcAft>
              <a:buSzPts val="2800"/>
              <a:buChar char="•"/>
              <a:defRPr/>
            </a:lvl1pPr>
            <a:lvl2pPr marL="914400" lvl="1" indent="-406400" algn="l">
              <a:lnSpc>
                <a:spcPct val="90000"/>
              </a:lnSpc>
              <a:spcBef>
                <a:spcPts val="1000"/>
              </a:spcBef>
              <a:spcAft>
                <a:spcPts val="0"/>
              </a:spcAft>
              <a:buSzPts val="2800"/>
              <a:buChar char="•"/>
              <a:defRPr/>
            </a:lvl2pPr>
            <a:lvl3pPr marL="1371600" lvl="2" indent="-406400" algn="l">
              <a:lnSpc>
                <a:spcPct val="90000"/>
              </a:lnSpc>
              <a:spcBef>
                <a:spcPts val="1000"/>
              </a:spcBef>
              <a:spcAft>
                <a:spcPts val="0"/>
              </a:spcAft>
              <a:buSzPts val="2800"/>
              <a:buChar char="•"/>
              <a:defRPr/>
            </a:lvl3pPr>
            <a:lvl4pPr marL="1828800" lvl="3" indent="-406400" algn="l">
              <a:lnSpc>
                <a:spcPct val="90000"/>
              </a:lnSpc>
              <a:spcBef>
                <a:spcPts val="1000"/>
              </a:spcBef>
              <a:spcAft>
                <a:spcPts val="0"/>
              </a:spcAft>
              <a:buSzPts val="2800"/>
              <a:buChar char="•"/>
              <a:defRPr/>
            </a:lvl4pPr>
            <a:lvl5pPr marL="2286000" lvl="4" indent="-406400" algn="l">
              <a:lnSpc>
                <a:spcPct val="90000"/>
              </a:lnSpc>
              <a:spcBef>
                <a:spcPts val="1000"/>
              </a:spcBef>
              <a:spcAft>
                <a:spcPts val="0"/>
              </a:spcAft>
              <a:buSzPts val="2800"/>
              <a:buChar char="•"/>
              <a:defRPr/>
            </a:lvl5pPr>
            <a:lvl6pPr marL="2743200" lvl="5" indent="-406400" algn="l">
              <a:lnSpc>
                <a:spcPct val="90000"/>
              </a:lnSpc>
              <a:spcBef>
                <a:spcPts val="1000"/>
              </a:spcBef>
              <a:spcAft>
                <a:spcPts val="0"/>
              </a:spcAft>
              <a:buSzPts val="2800"/>
              <a:buChar char="•"/>
              <a:defRPr/>
            </a:lvl6pPr>
            <a:lvl7pPr marL="3200400" lvl="6" indent="-406400" algn="l">
              <a:lnSpc>
                <a:spcPct val="90000"/>
              </a:lnSpc>
              <a:spcBef>
                <a:spcPts val="1000"/>
              </a:spcBef>
              <a:spcAft>
                <a:spcPts val="0"/>
              </a:spcAft>
              <a:buSzPts val="2800"/>
              <a:buChar char="•"/>
              <a:defRPr/>
            </a:lvl7pPr>
            <a:lvl8pPr marL="3657600" lvl="7" indent="-406400" algn="l">
              <a:lnSpc>
                <a:spcPct val="90000"/>
              </a:lnSpc>
              <a:spcBef>
                <a:spcPts val="1000"/>
              </a:spcBef>
              <a:spcAft>
                <a:spcPts val="0"/>
              </a:spcAft>
              <a:buSzPts val="2800"/>
              <a:buChar char="•"/>
              <a:defRPr/>
            </a:lvl8pPr>
            <a:lvl9pPr marL="4114800" lvl="8" indent="-406400" algn="l">
              <a:lnSpc>
                <a:spcPct val="90000"/>
              </a:lnSpc>
              <a:spcBef>
                <a:spcPts val="1000"/>
              </a:spcBef>
              <a:spcAft>
                <a:spcPts val="0"/>
              </a:spcAft>
              <a:buSzPts val="2800"/>
              <a:buChar char="•"/>
              <a:defRPr/>
            </a:lvl9pPr>
          </a:lstStyle>
          <a:p>
            <a:endParaRPr/>
          </a:p>
        </p:txBody>
      </p:sp>
      <p:sp>
        <p:nvSpPr>
          <p:cNvPr id="55" name="Google Shape;55;p33"/>
          <p:cNvSpPr txBox="1">
            <a:spLocks noGrp="1"/>
          </p:cNvSpPr>
          <p:nvPr>
            <p:ph type="sldNum" idx="12"/>
          </p:nvPr>
        </p:nvSpPr>
        <p:spPr>
          <a:xfrm>
            <a:off x="11080184" y="6404312"/>
            <a:ext cx="273616" cy="269201"/>
          </a:xfrm>
          <a:prstGeom prst="rect">
            <a:avLst/>
          </a:prstGeom>
          <a:noFill/>
          <a:ln>
            <a:noFill/>
          </a:ln>
        </p:spPr>
        <p:txBody>
          <a:bodyPr spcFirstLastPara="1" wrap="square" lIns="45675" tIns="45675" rIns="45675" bIns="45675" anchor="ctr" anchorCtr="0">
            <a:spAutoFit/>
          </a:bodyPr>
          <a:lstStyle>
            <a:lvl1pPr marL="0" lvl="0"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1pPr>
            <a:lvl2pPr marL="0" lvl="1"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2pPr>
            <a:lvl3pPr marL="0" lvl="2"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3pPr>
            <a:lvl4pPr marL="0" lvl="3"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4pPr>
            <a:lvl5pPr marL="0" lvl="4"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5pPr>
            <a:lvl6pPr marL="0" lvl="5"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6pPr>
            <a:lvl7pPr marL="0" lvl="6"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7pPr>
            <a:lvl8pPr marL="0" lvl="7"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8pPr>
            <a:lvl9pPr marL="0" lvl="8"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_TITLE_AND_VERTICAL_TEXT" type="vertTitleAndTx">
  <p:cSld name="VERTICAL_TITLE_AND_VERTICAL_TEXT">
    <p:spTree>
      <p:nvGrpSpPr>
        <p:cNvPr id="1" name="Shape 56"/>
        <p:cNvGrpSpPr/>
        <p:nvPr/>
      </p:nvGrpSpPr>
      <p:grpSpPr>
        <a:xfrm>
          <a:off x="0" y="0"/>
          <a:ext cx="0" cy="0"/>
          <a:chOff x="0" y="0"/>
          <a:chExt cx="0" cy="0"/>
        </a:xfrm>
      </p:grpSpPr>
      <p:sp>
        <p:nvSpPr>
          <p:cNvPr id="57" name="Google Shape;57;p34"/>
          <p:cNvSpPr txBox="1">
            <a:spLocks noGrp="1"/>
          </p:cNvSpPr>
          <p:nvPr>
            <p:ph type="title"/>
          </p:nvPr>
        </p:nvSpPr>
        <p:spPr>
          <a:xfrm rot="5400000">
            <a:off x="7133431" y="1956593"/>
            <a:ext cx="5811839" cy="2628901"/>
          </a:xfrm>
          <a:prstGeom prst="rect">
            <a:avLst/>
          </a:prstGeom>
          <a:noFill/>
          <a:ln>
            <a:noFill/>
          </a:ln>
        </p:spPr>
        <p:txBody>
          <a:bodyPr spcFirstLastPara="1" wrap="square" lIns="45675" tIns="45675" rIns="45675" bIns="45675"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58" name="Google Shape;58;p34"/>
          <p:cNvSpPr txBox="1">
            <a:spLocks noGrp="1"/>
          </p:cNvSpPr>
          <p:nvPr>
            <p:ph type="body" idx="1"/>
          </p:nvPr>
        </p:nvSpPr>
        <p:spPr>
          <a:xfrm rot="5400000">
            <a:off x="1799431" y="-596107"/>
            <a:ext cx="5811838" cy="7734301"/>
          </a:xfrm>
          <a:prstGeom prst="rect">
            <a:avLst/>
          </a:prstGeom>
          <a:noFill/>
          <a:ln>
            <a:noFill/>
          </a:ln>
        </p:spPr>
        <p:txBody>
          <a:bodyPr spcFirstLastPara="1" wrap="square" lIns="45675" tIns="45675" rIns="45675" bIns="45675" anchor="t" anchorCtr="0">
            <a:normAutofit/>
          </a:bodyPr>
          <a:lstStyle>
            <a:lvl1pPr marL="457200" lvl="0" indent="-406400" algn="l">
              <a:lnSpc>
                <a:spcPct val="90000"/>
              </a:lnSpc>
              <a:spcBef>
                <a:spcPts val="1000"/>
              </a:spcBef>
              <a:spcAft>
                <a:spcPts val="0"/>
              </a:spcAft>
              <a:buSzPts val="2800"/>
              <a:buChar char="•"/>
              <a:defRPr/>
            </a:lvl1pPr>
            <a:lvl2pPr marL="914400" lvl="1" indent="-406400" algn="l">
              <a:lnSpc>
                <a:spcPct val="90000"/>
              </a:lnSpc>
              <a:spcBef>
                <a:spcPts val="1000"/>
              </a:spcBef>
              <a:spcAft>
                <a:spcPts val="0"/>
              </a:spcAft>
              <a:buSzPts val="2800"/>
              <a:buChar char="•"/>
              <a:defRPr/>
            </a:lvl2pPr>
            <a:lvl3pPr marL="1371600" lvl="2" indent="-406400" algn="l">
              <a:lnSpc>
                <a:spcPct val="90000"/>
              </a:lnSpc>
              <a:spcBef>
                <a:spcPts val="1000"/>
              </a:spcBef>
              <a:spcAft>
                <a:spcPts val="0"/>
              </a:spcAft>
              <a:buSzPts val="2800"/>
              <a:buChar char="•"/>
              <a:defRPr/>
            </a:lvl3pPr>
            <a:lvl4pPr marL="1828800" lvl="3" indent="-406400" algn="l">
              <a:lnSpc>
                <a:spcPct val="90000"/>
              </a:lnSpc>
              <a:spcBef>
                <a:spcPts val="1000"/>
              </a:spcBef>
              <a:spcAft>
                <a:spcPts val="0"/>
              </a:spcAft>
              <a:buSzPts val="2800"/>
              <a:buChar char="•"/>
              <a:defRPr/>
            </a:lvl4pPr>
            <a:lvl5pPr marL="2286000" lvl="4" indent="-406400" algn="l">
              <a:lnSpc>
                <a:spcPct val="90000"/>
              </a:lnSpc>
              <a:spcBef>
                <a:spcPts val="1000"/>
              </a:spcBef>
              <a:spcAft>
                <a:spcPts val="0"/>
              </a:spcAft>
              <a:buSzPts val="2800"/>
              <a:buChar char="•"/>
              <a:defRPr/>
            </a:lvl5pPr>
            <a:lvl6pPr marL="2743200" lvl="5" indent="-406400" algn="l">
              <a:lnSpc>
                <a:spcPct val="90000"/>
              </a:lnSpc>
              <a:spcBef>
                <a:spcPts val="1000"/>
              </a:spcBef>
              <a:spcAft>
                <a:spcPts val="0"/>
              </a:spcAft>
              <a:buSzPts val="2800"/>
              <a:buChar char="•"/>
              <a:defRPr/>
            </a:lvl6pPr>
            <a:lvl7pPr marL="3200400" lvl="6" indent="-406400" algn="l">
              <a:lnSpc>
                <a:spcPct val="90000"/>
              </a:lnSpc>
              <a:spcBef>
                <a:spcPts val="1000"/>
              </a:spcBef>
              <a:spcAft>
                <a:spcPts val="0"/>
              </a:spcAft>
              <a:buSzPts val="2800"/>
              <a:buChar char="•"/>
              <a:defRPr/>
            </a:lvl7pPr>
            <a:lvl8pPr marL="3657600" lvl="7" indent="-406400" algn="l">
              <a:lnSpc>
                <a:spcPct val="90000"/>
              </a:lnSpc>
              <a:spcBef>
                <a:spcPts val="1000"/>
              </a:spcBef>
              <a:spcAft>
                <a:spcPts val="0"/>
              </a:spcAft>
              <a:buSzPts val="2800"/>
              <a:buChar char="•"/>
              <a:defRPr/>
            </a:lvl8pPr>
            <a:lvl9pPr marL="4114800" lvl="8" indent="-406400" algn="l">
              <a:lnSpc>
                <a:spcPct val="90000"/>
              </a:lnSpc>
              <a:spcBef>
                <a:spcPts val="1000"/>
              </a:spcBef>
              <a:spcAft>
                <a:spcPts val="0"/>
              </a:spcAft>
              <a:buSzPts val="2800"/>
              <a:buChar char="•"/>
              <a:defRPr/>
            </a:lvl9pPr>
          </a:lstStyle>
          <a:p>
            <a:endParaRPr/>
          </a:p>
        </p:txBody>
      </p:sp>
      <p:sp>
        <p:nvSpPr>
          <p:cNvPr id="59" name="Google Shape;59;p34"/>
          <p:cNvSpPr txBox="1">
            <a:spLocks noGrp="1"/>
          </p:cNvSpPr>
          <p:nvPr>
            <p:ph type="sldNum" idx="12"/>
          </p:nvPr>
        </p:nvSpPr>
        <p:spPr>
          <a:xfrm>
            <a:off x="11080184" y="6404312"/>
            <a:ext cx="273616" cy="269201"/>
          </a:xfrm>
          <a:prstGeom prst="rect">
            <a:avLst/>
          </a:prstGeom>
          <a:noFill/>
          <a:ln>
            <a:noFill/>
          </a:ln>
        </p:spPr>
        <p:txBody>
          <a:bodyPr spcFirstLastPara="1" wrap="square" lIns="45675" tIns="45675" rIns="45675" bIns="45675" anchor="ctr" anchorCtr="0">
            <a:spAutoFit/>
          </a:bodyPr>
          <a:lstStyle>
            <a:lvl1pPr marL="0" lvl="0"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1pPr>
            <a:lvl2pPr marL="0" lvl="1"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2pPr>
            <a:lvl3pPr marL="0" lvl="2"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3pPr>
            <a:lvl4pPr marL="0" lvl="3"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4pPr>
            <a:lvl5pPr marL="0" lvl="4"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5pPr>
            <a:lvl6pPr marL="0" lvl="5"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6pPr>
            <a:lvl7pPr marL="0" lvl="6"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7pPr>
            <a:lvl8pPr marL="0" lvl="7"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8pPr>
            <a:lvl9pPr marL="0" lvl="8"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p:cSld name="TITLE_AND_BODY 2">
    <p:spTree>
      <p:nvGrpSpPr>
        <p:cNvPr id="1" name="Shape 13"/>
        <p:cNvGrpSpPr/>
        <p:nvPr/>
      </p:nvGrpSpPr>
      <p:grpSpPr>
        <a:xfrm>
          <a:off x="0" y="0"/>
          <a:ext cx="0" cy="0"/>
          <a:chOff x="0" y="0"/>
          <a:chExt cx="0" cy="0"/>
        </a:xfrm>
      </p:grpSpPr>
      <p:sp>
        <p:nvSpPr>
          <p:cNvPr id="14" name="Google Shape;14;p24"/>
          <p:cNvSpPr txBox="1">
            <a:spLocks noGrp="1"/>
          </p:cNvSpPr>
          <p:nvPr>
            <p:ph type="title"/>
          </p:nvPr>
        </p:nvSpPr>
        <p:spPr>
          <a:xfrm>
            <a:off x="838200" y="365125"/>
            <a:ext cx="10515600" cy="1325700"/>
          </a:xfrm>
          <a:prstGeom prst="rect">
            <a:avLst/>
          </a:prstGeom>
          <a:noFill/>
          <a:ln>
            <a:noFill/>
          </a:ln>
        </p:spPr>
        <p:txBody>
          <a:bodyPr spcFirstLastPara="1" wrap="square" lIns="45675" tIns="45675" rIns="45675" bIns="45675"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5" name="Google Shape;15;p24"/>
          <p:cNvSpPr txBox="1">
            <a:spLocks noGrp="1"/>
          </p:cNvSpPr>
          <p:nvPr>
            <p:ph type="body" idx="1"/>
          </p:nvPr>
        </p:nvSpPr>
        <p:spPr>
          <a:xfrm>
            <a:off x="838200" y="1825625"/>
            <a:ext cx="10515600" cy="4351200"/>
          </a:xfrm>
          <a:prstGeom prst="rect">
            <a:avLst/>
          </a:prstGeom>
          <a:noFill/>
          <a:ln>
            <a:noFill/>
          </a:ln>
        </p:spPr>
        <p:txBody>
          <a:bodyPr spcFirstLastPara="1" wrap="square" lIns="45675" tIns="45675" rIns="45675" bIns="45675" anchor="t" anchorCtr="0">
            <a:normAutofit/>
          </a:bodyPr>
          <a:lstStyle>
            <a:lvl1pPr marL="457200" lvl="0" indent="-406400" algn="l">
              <a:lnSpc>
                <a:spcPct val="90000"/>
              </a:lnSpc>
              <a:spcBef>
                <a:spcPts val="1000"/>
              </a:spcBef>
              <a:spcAft>
                <a:spcPts val="0"/>
              </a:spcAft>
              <a:buSzPts val="2800"/>
              <a:buChar char="•"/>
              <a:defRPr/>
            </a:lvl1pPr>
            <a:lvl2pPr marL="914400" lvl="1" indent="-406400" algn="l">
              <a:lnSpc>
                <a:spcPct val="90000"/>
              </a:lnSpc>
              <a:spcBef>
                <a:spcPts val="1000"/>
              </a:spcBef>
              <a:spcAft>
                <a:spcPts val="0"/>
              </a:spcAft>
              <a:buSzPts val="2800"/>
              <a:buChar char="•"/>
              <a:defRPr/>
            </a:lvl2pPr>
            <a:lvl3pPr marL="1371600" lvl="2" indent="-406400" algn="l">
              <a:lnSpc>
                <a:spcPct val="90000"/>
              </a:lnSpc>
              <a:spcBef>
                <a:spcPts val="1000"/>
              </a:spcBef>
              <a:spcAft>
                <a:spcPts val="0"/>
              </a:spcAft>
              <a:buSzPts val="2800"/>
              <a:buChar char="•"/>
              <a:defRPr/>
            </a:lvl3pPr>
            <a:lvl4pPr marL="1828800" lvl="3" indent="-406400" algn="l">
              <a:lnSpc>
                <a:spcPct val="90000"/>
              </a:lnSpc>
              <a:spcBef>
                <a:spcPts val="1000"/>
              </a:spcBef>
              <a:spcAft>
                <a:spcPts val="0"/>
              </a:spcAft>
              <a:buSzPts val="2800"/>
              <a:buChar char="•"/>
              <a:defRPr/>
            </a:lvl4pPr>
            <a:lvl5pPr marL="2286000" lvl="4" indent="-406400" algn="l">
              <a:lnSpc>
                <a:spcPct val="90000"/>
              </a:lnSpc>
              <a:spcBef>
                <a:spcPts val="1000"/>
              </a:spcBef>
              <a:spcAft>
                <a:spcPts val="0"/>
              </a:spcAft>
              <a:buSzPts val="2800"/>
              <a:buChar char="•"/>
              <a:defRPr/>
            </a:lvl5pPr>
            <a:lvl6pPr marL="2743200" lvl="5" indent="-406400" algn="l">
              <a:lnSpc>
                <a:spcPct val="90000"/>
              </a:lnSpc>
              <a:spcBef>
                <a:spcPts val="1000"/>
              </a:spcBef>
              <a:spcAft>
                <a:spcPts val="0"/>
              </a:spcAft>
              <a:buSzPts val="2800"/>
              <a:buChar char="•"/>
              <a:defRPr/>
            </a:lvl6pPr>
            <a:lvl7pPr marL="3200400" lvl="6" indent="-406400" algn="l">
              <a:lnSpc>
                <a:spcPct val="90000"/>
              </a:lnSpc>
              <a:spcBef>
                <a:spcPts val="1000"/>
              </a:spcBef>
              <a:spcAft>
                <a:spcPts val="0"/>
              </a:spcAft>
              <a:buSzPts val="2800"/>
              <a:buChar char="•"/>
              <a:defRPr/>
            </a:lvl7pPr>
            <a:lvl8pPr marL="3657600" lvl="7" indent="-406400" algn="l">
              <a:lnSpc>
                <a:spcPct val="90000"/>
              </a:lnSpc>
              <a:spcBef>
                <a:spcPts val="1000"/>
              </a:spcBef>
              <a:spcAft>
                <a:spcPts val="0"/>
              </a:spcAft>
              <a:buSzPts val="2800"/>
              <a:buChar char="•"/>
              <a:defRPr/>
            </a:lvl8pPr>
            <a:lvl9pPr marL="4114800" lvl="8" indent="-406400" algn="l">
              <a:lnSpc>
                <a:spcPct val="90000"/>
              </a:lnSpc>
              <a:spcBef>
                <a:spcPts val="1000"/>
              </a:spcBef>
              <a:spcAft>
                <a:spcPts val="0"/>
              </a:spcAft>
              <a:buSzPts val="2800"/>
              <a:buChar char="•"/>
              <a:defRPr/>
            </a:lvl9pPr>
          </a:lstStyle>
          <a:p>
            <a:endParaRPr/>
          </a:p>
        </p:txBody>
      </p:sp>
      <p:sp>
        <p:nvSpPr>
          <p:cNvPr id="16" name="Google Shape;16;p24"/>
          <p:cNvSpPr txBox="1">
            <a:spLocks noGrp="1"/>
          </p:cNvSpPr>
          <p:nvPr>
            <p:ph type="sldNum" idx="12"/>
          </p:nvPr>
        </p:nvSpPr>
        <p:spPr>
          <a:xfrm>
            <a:off x="11080218" y="6404287"/>
            <a:ext cx="273567" cy="269151"/>
          </a:xfrm>
          <a:prstGeom prst="rect">
            <a:avLst/>
          </a:prstGeom>
          <a:noFill/>
          <a:ln>
            <a:noFill/>
          </a:ln>
        </p:spPr>
        <p:txBody>
          <a:bodyPr spcFirstLastPara="1" wrap="square" lIns="45675" tIns="45675" rIns="45675" bIns="45675" anchor="ctr" anchorCtr="0">
            <a:spAutoFit/>
          </a:bodyPr>
          <a:lstStyle>
            <a:lvl1pPr marL="0" lvl="0"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1pPr>
            <a:lvl2pPr marL="0" lvl="1"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2pPr>
            <a:lvl3pPr marL="0" lvl="2"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3pPr>
            <a:lvl4pPr marL="0" lvl="3"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4pPr>
            <a:lvl5pPr marL="0" lvl="4"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5pPr>
            <a:lvl6pPr marL="0" lvl="5"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6pPr>
            <a:lvl7pPr marL="0" lvl="6"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7pPr>
            <a:lvl8pPr marL="0" lvl="7"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8pPr>
            <a:lvl9pPr marL="0" lvl="8"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7"/>
        <p:cNvGrpSpPr/>
        <p:nvPr/>
      </p:nvGrpSpPr>
      <p:grpSpPr>
        <a:xfrm>
          <a:off x="0" y="0"/>
          <a:ext cx="0" cy="0"/>
          <a:chOff x="0" y="0"/>
          <a:chExt cx="0" cy="0"/>
        </a:xfrm>
      </p:grpSpPr>
      <p:sp>
        <p:nvSpPr>
          <p:cNvPr id="18" name="Google Shape;18;p25"/>
          <p:cNvSpPr txBox="1">
            <a:spLocks noGrp="1"/>
          </p:cNvSpPr>
          <p:nvPr>
            <p:ph type="title"/>
          </p:nvPr>
        </p:nvSpPr>
        <p:spPr>
          <a:xfrm>
            <a:off x="1524000" y="1122362"/>
            <a:ext cx="9144000" cy="2387601"/>
          </a:xfrm>
          <a:prstGeom prst="rect">
            <a:avLst/>
          </a:prstGeom>
          <a:noFill/>
          <a:ln>
            <a:noFill/>
          </a:ln>
        </p:spPr>
        <p:txBody>
          <a:bodyPr spcFirstLastPara="1" wrap="square" lIns="45675" tIns="45675" rIns="45675" bIns="45675" anchor="b" anchorCtr="0">
            <a:normAutofit/>
          </a:bodyPr>
          <a:lstStyle>
            <a:lvl1pPr lvl="0" algn="ctr">
              <a:lnSpc>
                <a:spcPct val="90000"/>
              </a:lnSpc>
              <a:spcBef>
                <a:spcPts val="0"/>
              </a:spcBef>
              <a:spcAft>
                <a:spcPts val="0"/>
              </a:spcAft>
              <a:buClr>
                <a:srgbClr val="000000"/>
              </a:buClr>
              <a:buSzPts val="6000"/>
              <a:buFont typeface="Malgun Gothic"/>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9" name="Google Shape;19;p25"/>
          <p:cNvSpPr txBox="1">
            <a:spLocks noGrp="1"/>
          </p:cNvSpPr>
          <p:nvPr>
            <p:ph type="body" idx="1"/>
          </p:nvPr>
        </p:nvSpPr>
        <p:spPr>
          <a:xfrm>
            <a:off x="1524000" y="3602037"/>
            <a:ext cx="9144000" cy="1655763"/>
          </a:xfrm>
          <a:prstGeom prst="rect">
            <a:avLst/>
          </a:prstGeom>
          <a:noFill/>
          <a:ln>
            <a:noFill/>
          </a:ln>
        </p:spPr>
        <p:txBody>
          <a:bodyPr spcFirstLastPara="1" wrap="square" lIns="45675" tIns="45675" rIns="45675" bIns="45675" anchor="t" anchorCtr="0">
            <a:normAutofit/>
          </a:bodyPr>
          <a:lstStyle>
            <a:lvl1pPr marL="457200" lvl="0" indent="-228600" algn="ctr">
              <a:lnSpc>
                <a:spcPct val="90000"/>
              </a:lnSpc>
              <a:spcBef>
                <a:spcPts val="1000"/>
              </a:spcBef>
              <a:spcAft>
                <a:spcPts val="0"/>
              </a:spcAft>
              <a:buClr>
                <a:srgbClr val="000000"/>
              </a:buClr>
              <a:buSzPts val="2400"/>
              <a:buFont typeface="Malgun Gothic"/>
              <a:buNone/>
              <a:defRPr sz="2400"/>
            </a:lvl1pPr>
            <a:lvl2pPr marL="914400" lvl="1" indent="-228600" algn="ctr">
              <a:lnSpc>
                <a:spcPct val="90000"/>
              </a:lnSpc>
              <a:spcBef>
                <a:spcPts val="1000"/>
              </a:spcBef>
              <a:spcAft>
                <a:spcPts val="0"/>
              </a:spcAft>
              <a:buClr>
                <a:srgbClr val="000000"/>
              </a:buClr>
              <a:buSzPts val="2400"/>
              <a:buFont typeface="Malgun Gothic"/>
              <a:buNone/>
              <a:defRPr sz="2400"/>
            </a:lvl2pPr>
            <a:lvl3pPr marL="1371600" lvl="2" indent="-228600" algn="ctr">
              <a:lnSpc>
                <a:spcPct val="90000"/>
              </a:lnSpc>
              <a:spcBef>
                <a:spcPts val="1000"/>
              </a:spcBef>
              <a:spcAft>
                <a:spcPts val="0"/>
              </a:spcAft>
              <a:buClr>
                <a:srgbClr val="000000"/>
              </a:buClr>
              <a:buSzPts val="2400"/>
              <a:buFont typeface="Malgun Gothic"/>
              <a:buNone/>
              <a:defRPr sz="2400"/>
            </a:lvl3pPr>
            <a:lvl4pPr marL="1828800" lvl="3" indent="-228600" algn="ctr">
              <a:lnSpc>
                <a:spcPct val="90000"/>
              </a:lnSpc>
              <a:spcBef>
                <a:spcPts val="1000"/>
              </a:spcBef>
              <a:spcAft>
                <a:spcPts val="0"/>
              </a:spcAft>
              <a:buClr>
                <a:srgbClr val="000000"/>
              </a:buClr>
              <a:buSzPts val="2400"/>
              <a:buFont typeface="Malgun Gothic"/>
              <a:buNone/>
              <a:defRPr sz="2400"/>
            </a:lvl4pPr>
            <a:lvl5pPr marL="2286000" lvl="4" indent="-228600" algn="ctr">
              <a:lnSpc>
                <a:spcPct val="90000"/>
              </a:lnSpc>
              <a:spcBef>
                <a:spcPts val="1000"/>
              </a:spcBef>
              <a:spcAft>
                <a:spcPts val="0"/>
              </a:spcAft>
              <a:buClr>
                <a:srgbClr val="000000"/>
              </a:buClr>
              <a:buSzPts val="2400"/>
              <a:buFont typeface="Malgun Gothic"/>
              <a:buNone/>
              <a:defRPr sz="2400"/>
            </a:lvl5pPr>
            <a:lvl6pPr marL="2743200" lvl="5" indent="-406400" algn="l">
              <a:lnSpc>
                <a:spcPct val="90000"/>
              </a:lnSpc>
              <a:spcBef>
                <a:spcPts val="1000"/>
              </a:spcBef>
              <a:spcAft>
                <a:spcPts val="0"/>
              </a:spcAft>
              <a:buSzPts val="2800"/>
              <a:buChar char="•"/>
              <a:defRPr/>
            </a:lvl6pPr>
            <a:lvl7pPr marL="3200400" lvl="6" indent="-406400" algn="l">
              <a:lnSpc>
                <a:spcPct val="90000"/>
              </a:lnSpc>
              <a:spcBef>
                <a:spcPts val="1000"/>
              </a:spcBef>
              <a:spcAft>
                <a:spcPts val="0"/>
              </a:spcAft>
              <a:buSzPts val="2800"/>
              <a:buChar char="•"/>
              <a:defRPr/>
            </a:lvl7pPr>
            <a:lvl8pPr marL="3657600" lvl="7" indent="-406400" algn="l">
              <a:lnSpc>
                <a:spcPct val="90000"/>
              </a:lnSpc>
              <a:spcBef>
                <a:spcPts val="1000"/>
              </a:spcBef>
              <a:spcAft>
                <a:spcPts val="0"/>
              </a:spcAft>
              <a:buSzPts val="2800"/>
              <a:buChar char="•"/>
              <a:defRPr/>
            </a:lvl8pPr>
            <a:lvl9pPr marL="4114800" lvl="8" indent="-406400" algn="l">
              <a:lnSpc>
                <a:spcPct val="90000"/>
              </a:lnSpc>
              <a:spcBef>
                <a:spcPts val="1000"/>
              </a:spcBef>
              <a:spcAft>
                <a:spcPts val="0"/>
              </a:spcAft>
              <a:buSzPts val="2800"/>
              <a:buChar char="•"/>
              <a:defRPr/>
            </a:lvl9pPr>
          </a:lstStyle>
          <a:p>
            <a:endParaRPr/>
          </a:p>
        </p:txBody>
      </p:sp>
      <p:sp>
        <p:nvSpPr>
          <p:cNvPr id="20" name="Google Shape;20;p25"/>
          <p:cNvSpPr txBox="1">
            <a:spLocks noGrp="1"/>
          </p:cNvSpPr>
          <p:nvPr>
            <p:ph type="sldNum" idx="12"/>
          </p:nvPr>
        </p:nvSpPr>
        <p:spPr>
          <a:xfrm>
            <a:off x="11080184" y="6404312"/>
            <a:ext cx="273616" cy="269201"/>
          </a:xfrm>
          <a:prstGeom prst="rect">
            <a:avLst/>
          </a:prstGeom>
          <a:noFill/>
          <a:ln>
            <a:noFill/>
          </a:ln>
        </p:spPr>
        <p:txBody>
          <a:bodyPr spcFirstLastPara="1" wrap="square" lIns="45675" tIns="45675" rIns="45675" bIns="45675" anchor="ctr" anchorCtr="0">
            <a:spAutoFit/>
          </a:bodyPr>
          <a:lstStyle>
            <a:lvl1pPr marL="0" lvl="0"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1pPr>
            <a:lvl2pPr marL="0" lvl="1"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2pPr>
            <a:lvl3pPr marL="0" lvl="2"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3pPr>
            <a:lvl4pPr marL="0" lvl="3"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4pPr>
            <a:lvl5pPr marL="0" lvl="4"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5pPr>
            <a:lvl6pPr marL="0" lvl="5"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6pPr>
            <a:lvl7pPr marL="0" lvl="6"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7pPr>
            <a:lvl8pPr marL="0" lvl="7"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8pPr>
            <a:lvl9pPr marL="0" lvl="8"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21"/>
        <p:cNvGrpSpPr/>
        <p:nvPr/>
      </p:nvGrpSpPr>
      <p:grpSpPr>
        <a:xfrm>
          <a:off x="0" y="0"/>
          <a:ext cx="0" cy="0"/>
          <a:chOff x="0" y="0"/>
          <a:chExt cx="0" cy="0"/>
        </a:xfrm>
      </p:grpSpPr>
      <p:sp>
        <p:nvSpPr>
          <p:cNvPr id="22" name="Google Shape;22;p26"/>
          <p:cNvSpPr txBox="1">
            <a:spLocks noGrp="1"/>
          </p:cNvSpPr>
          <p:nvPr>
            <p:ph type="title"/>
          </p:nvPr>
        </p:nvSpPr>
        <p:spPr>
          <a:xfrm>
            <a:off x="831850" y="1709738"/>
            <a:ext cx="10515600" cy="2852737"/>
          </a:xfrm>
          <a:prstGeom prst="rect">
            <a:avLst/>
          </a:prstGeom>
          <a:noFill/>
          <a:ln>
            <a:noFill/>
          </a:ln>
        </p:spPr>
        <p:txBody>
          <a:bodyPr spcFirstLastPara="1" wrap="square" lIns="45675" tIns="45675" rIns="45675" bIns="45675" anchor="b" anchorCtr="0">
            <a:normAutofit/>
          </a:bodyPr>
          <a:lstStyle>
            <a:lvl1pPr lvl="0" algn="l">
              <a:lnSpc>
                <a:spcPct val="90000"/>
              </a:lnSpc>
              <a:spcBef>
                <a:spcPts val="0"/>
              </a:spcBef>
              <a:spcAft>
                <a:spcPts val="0"/>
              </a:spcAft>
              <a:buClr>
                <a:srgbClr val="000000"/>
              </a:buClr>
              <a:buSzPts val="6000"/>
              <a:buFont typeface="Malgun Gothic"/>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3" name="Google Shape;23;p26"/>
          <p:cNvSpPr txBox="1">
            <a:spLocks noGrp="1"/>
          </p:cNvSpPr>
          <p:nvPr>
            <p:ph type="body" idx="1"/>
          </p:nvPr>
        </p:nvSpPr>
        <p:spPr>
          <a:xfrm>
            <a:off x="831850" y="4589462"/>
            <a:ext cx="10515600" cy="1500188"/>
          </a:xfrm>
          <a:prstGeom prst="rect">
            <a:avLst/>
          </a:prstGeom>
          <a:noFill/>
          <a:ln>
            <a:noFill/>
          </a:ln>
        </p:spPr>
        <p:txBody>
          <a:bodyPr spcFirstLastPara="1" wrap="square" lIns="45675" tIns="45675" rIns="45675" bIns="45675" anchor="t" anchorCtr="0">
            <a:normAutofit/>
          </a:bodyPr>
          <a:lstStyle>
            <a:lvl1pPr marL="457200" lvl="0" indent="-228600" algn="l">
              <a:lnSpc>
                <a:spcPct val="90000"/>
              </a:lnSpc>
              <a:spcBef>
                <a:spcPts val="1000"/>
              </a:spcBef>
              <a:spcAft>
                <a:spcPts val="0"/>
              </a:spcAft>
              <a:buClr>
                <a:srgbClr val="888888"/>
              </a:buClr>
              <a:buSzPts val="2400"/>
              <a:buFont typeface="Malgun Gothic"/>
              <a:buNone/>
              <a:defRPr sz="2400">
                <a:solidFill>
                  <a:srgbClr val="888888"/>
                </a:solidFill>
              </a:defRPr>
            </a:lvl1pPr>
            <a:lvl2pPr marL="914400" lvl="1" indent="-228600" algn="l">
              <a:lnSpc>
                <a:spcPct val="90000"/>
              </a:lnSpc>
              <a:spcBef>
                <a:spcPts val="1000"/>
              </a:spcBef>
              <a:spcAft>
                <a:spcPts val="0"/>
              </a:spcAft>
              <a:buClr>
                <a:srgbClr val="888888"/>
              </a:buClr>
              <a:buSzPts val="2400"/>
              <a:buFont typeface="Malgun Gothic"/>
              <a:buNone/>
              <a:defRPr sz="2400">
                <a:solidFill>
                  <a:srgbClr val="888888"/>
                </a:solidFill>
              </a:defRPr>
            </a:lvl2pPr>
            <a:lvl3pPr marL="1371600" lvl="2" indent="-228600" algn="l">
              <a:lnSpc>
                <a:spcPct val="90000"/>
              </a:lnSpc>
              <a:spcBef>
                <a:spcPts val="1000"/>
              </a:spcBef>
              <a:spcAft>
                <a:spcPts val="0"/>
              </a:spcAft>
              <a:buClr>
                <a:srgbClr val="888888"/>
              </a:buClr>
              <a:buSzPts val="2400"/>
              <a:buFont typeface="Malgun Gothic"/>
              <a:buNone/>
              <a:defRPr sz="2400">
                <a:solidFill>
                  <a:srgbClr val="888888"/>
                </a:solidFill>
              </a:defRPr>
            </a:lvl3pPr>
            <a:lvl4pPr marL="1828800" lvl="3" indent="-228600" algn="l">
              <a:lnSpc>
                <a:spcPct val="90000"/>
              </a:lnSpc>
              <a:spcBef>
                <a:spcPts val="1000"/>
              </a:spcBef>
              <a:spcAft>
                <a:spcPts val="0"/>
              </a:spcAft>
              <a:buClr>
                <a:srgbClr val="888888"/>
              </a:buClr>
              <a:buSzPts val="2400"/>
              <a:buFont typeface="Malgun Gothic"/>
              <a:buNone/>
              <a:defRPr sz="2400">
                <a:solidFill>
                  <a:srgbClr val="888888"/>
                </a:solidFill>
              </a:defRPr>
            </a:lvl4pPr>
            <a:lvl5pPr marL="2286000" lvl="4" indent="-228600" algn="l">
              <a:lnSpc>
                <a:spcPct val="90000"/>
              </a:lnSpc>
              <a:spcBef>
                <a:spcPts val="1000"/>
              </a:spcBef>
              <a:spcAft>
                <a:spcPts val="0"/>
              </a:spcAft>
              <a:buClr>
                <a:srgbClr val="888888"/>
              </a:buClr>
              <a:buSzPts val="2400"/>
              <a:buFont typeface="Malgun Gothic"/>
              <a:buNone/>
              <a:defRPr sz="2400">
                <a:solidFill>
                  <a:srgbClr val="888888"/>
                </a:solidFill>
              </a:defRPr>
            </a:lvl5pPr>
            <a:lvl6pPr marL="2743200" lvl="5" indent="-406400" algn="l">
              <a:lnSpc>
                <a:spcPct val="90000"/>
              </a:lnSpc>
              <a:spcBef>
                <a:spcPts val="1000"/>
              </a:spcBef>
              <a:spcAft>
                <a:spcPts val="0"/>
              </a:spcAft>
              <a:buSzPts val="2800"/>
              <a:buChar char="•"/>
              <a:defRPr/>
            </a:lvl6pPr>
            <a:lvl7pPr marL="3200400" lvl="6" indent="-406400" algn="l">
              <a:lnSpc>
                <a:spcPct val="90000"/>
              </a:lnSpc>
              <a:spcBef>
                <a:spcPts val="1000"/>
              </a:spcBef>
              <a:spcAft>
                <a:spcPts val="0"/>
              </a:spcAft>
              <a:buSzPts val="2800"/>
              <a:buChar char="•"/>
              <a:defRPr/>
            </a:lvl7pPr>
            <a:lvl8pPr marL="3657600" lvl="7" indent="-406400" algn="l">
              <a:lnSpc>
                <a:spcPct val="90000"/>
              </a:lnSpc>
              <a:spcBef>
                <a:spcPts val="1000"/>
              </a:spcBef>
              <a:spcAft>
                <a:spcPts val="0"/>
              </a:spcAft>
              <a:buSzPts val="2800"/>
              <a:buChar char="•"/>
              <a:defRPr/>
            </a:lvl8pPr>
            <a:lvl9pPr marL="4114800" lvl="8" indent="-406400" algn="l">
              <a:lnSpc>
                <a:spcPct val="90000"/>
              </a:lnSpc>
              <a:spcBef>
                <a:spcPts val="1000"/>
              </a:spcBef>
              <a:spcAft>
                <a:spcPts val="0"/>
              </a:spcAft>
              <a:buSzPts val="2800"/>
              <a:buChar char="•"/>
              <a:defRPr/>
            </a:lvl9pPr>
          </a:lstStyle>
          <a:p>
            <a:endParaRPr/>
          </a:p>
        </p:txBody>
      </p:sp>
      <p:sp>
        <p:nvSpPr>
          <p:cNvPr id="24" name="Google Shape;24;p26"/>
          <p:cNvSpPr txBox="1">
            <a:spLocks noGrp="1"/>
          </p:cNvSpPr>
          <p:nvPr>
            <p:ph type="sldNum" idx="12"/>
          </p:nvPr>
        </p:nvSpPr>
        <p:spPr>
          <a:xfrm>
            <a:off x="11080184" y="6404312"/>
            <a:ext cx="273616" cy="269201"/>
          </a:xfrm>
          <a:prstGeom prst="rect">
            <a:avLst/>
          </a:prstGeom>
          <a:noFill/>
          <a:ln>
            <a:noFill/>
          </a:ln>
        </p:spPr>
        <p:txBody>
          <a:bodyPr spcFirstLastPara="1" wrap="square" lIns="45675" tIns="45675" rIns="45675" bIns="45675" anchor="ctr" anchorCtr="0">
            <a:spAutoFit/>
          </a:bodyPr>
          <a:lstStyle>
            <a:lvl1pPr marL="0" lvl="0"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1pPr>
            <a:lvl2pPr marL="0" lvl="1"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2pPr>
            <a:lvl3pPr marL="0" lvl="2"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3pPr>
            <a:lvl4pPr marL="0" lvl="3"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4pPr>
            <a:lvl5pPr marL="0" lvl="4"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5pPr>
            <a:lvl6pPr marL="0" lvl="5"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6pPr>
            <a:lvl7pPr marL="0" lvl="6"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7pPr>
            <a:lvl8pPr marL="0" lvl="7"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8pPr>
            <a:lvl9pPr marL="0" lvl="8"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_OBJECTS" type="twoObj">
  <p:cSld name="TWO_OBJECTS">
    <p:spTree>
      <p:nvGrpSpPr>
        <p:cNvPr id="1" name="Shape 25"/>
        <p:cNvGrpSpPr/>
        <p:nvPr/>
      </p:nvGrpSpPr>
      <p:grpSpPr>
        <a:xfrm>
          <a:off x="0" y="0"/>
          <a:ext cx="0" cy="0"/>
          <a:chOff x="0" y="0"/>
          <a:chExt cx="0" cy="0"/>
        </a:xfrm>
      </p:grpSpPr>
      <p:sp>
        <p:nvSpPr>
          <p:cNvPr id="26" name="Google Shape;26;p27"/>
          <p:cNvSpPr txBox="1">
            <a:spLocks noGrp="1"/>
          </p:cNvSpPr>
          <p:nvPr>
            <p:ph type="title"/>
          </p:nvPr>
        </p:nvSpPr>
        <p:spPr>
          <a:xfrm>
            <a:off x="838200" y="365125"/>
            <a:ext cx="10515600" cy="1325563"/>
          </a:xfrm>
          <a:prstGeom prst="rect">
            <a:avLst/>
          </a:prstGeom>
          <a:noFill/>
          <a:ln>
            <a:noFill/>
          </a:ln>
        </p:spPr>
        <p:txBody>
          <a:bodyPr spcFirstLastPara="1" wrap="square" lIns="45675" tIns="45675" rIns="45675" bIns="45675"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7" name="Google Shape;27;p27"/>
          <p:cNvSpPr txBox="1">
            <a:spLocks noGrp="1"/>
          </p:cNvSpPr>
          <p:nvPr>
            <p:ph type="body" idx="1"/>
          </p:nvPr>
        </p:nvSpPr>
        <p:spPr>
          <a:xfrm>
            <a:off x="838200" y="1825625"/>
            <a:ext cx="5181600" cy="4351338"/>
          </a:xfrm>
          <a:prstGeom prst="rect">
            <a:avLst/>
          </a:prstGeom>
          <a:noFill/>
          <a:ln>
            <a:noFill/>
          </a:ln>
        </p:spPr>
        <p:txBody>
          <a:bodyPr spcFirstLastPara="1" wrap="square" lIns="45675" tIns="45675" rIns="45675" bIns="45675" anchor="t" anchorCtr="0">
            <a:normAutofit/>
          </a:bodyPr>
          <a:lstStyle>
            <a:lvl1pPr marL="457200" lvl="0" indent="-406400" algn="l">
              <a:lnSpc>
                <a:spcPct val="90000"/>
              </a:lnSpc>
              <a:spcBef>
                <a:spcPts val="1000"/>
              </a:spcBef>
              <a:spcAft>
                <a:spcPts val="0"/>
              </a:spcAft>
              <a:buSzPts val="2800"/>
              <a:buChar char="•"/>
              <a:defRPr/>
            </a:lvl1pPr>
            <a:lvl2pPr marL="914400" lvl="1" indent="-406400" algn="l">
              <a:lnSpc>
                <a:spcPct val="90000"/>
              </a:lnSpc>
              <a:spcBef>
                <a:spcPts val="1000"/>
              </a:spcBef>
              <a:spcAft>
                <a:spcPts val="0"/>
              </a:spcAft>
              <a:buSzPts val="2800"/>
              <a:buChar char="•"/>
              <a:defRPr/>
            </a:lvl2pPr>
            <a:lvl3pPr marL="1371600" lvl="2" indent="-406400" algn="l">
              <a:lnSpc>
                <a:spcPct val="90000"/>
              </a:lnSpc>
              <a:spcBef>
                <a:spcPts val="1000"/>
              </a:spcBef>
              <a:spcAft>
                <a:spcPts val="0"/>
              </a:spcAft>
              <a:buSzPts val="2800"/>
              <a:buChar char="•"/>
              <a:defRPr/>
            </a:lvl3pPr>
            <a:lvl4pPr marL="1828800" lvl="3" indent="-406400" algn="l">
              <a:lnSpc>
                <a:spcPct val="90000"/>
              </a:lnSpc>
              <a:spcBef>
                <a:spcPts val="1000"/>
              </a:spcBef>
              <a:spcAft>
                <a:spcPts val="0"/>
              </a:spcAft>
              <a:buSzPts val="2800"/>
              <a:buChar char="•"/>
              <a:defRPr/>
            </a:lvl4pPr>
            <a:lvl5pPr marL="2286000" lvl="4" indent="-406400" algn="l">
              <a:lnSpc>
                <a:spcPct val="90000"/>
              </a:lnSpc>
              <a:spcBef>
                <a:spcPts val="1000"/>
              </a:spcBef>
              <a:spcAft>
                <a:spcPts val="0"/>
              </a:spcAft>
              <a:buSzPts val="2800"/>
              <a:buChar char="•"/>
              <a:defRPr/>
            </a:lvl5pPr>
            <a:lvl6pPr marL="2743200" lvl="5" indent="-406400" algn="l">
              <a:lnSpc>
                <a:spcPct val="90000"/>
              </a:lnSpc>
              <a:spcBef>
                <a:spcPts val="1000"/>
              </a:spcBef>
              <a:spcAft>
                <a:spcPts val="0"/>
              </a:spcAft>
              <a:buSzPts val="2800"/>
              <a:buChar char="•"/>
              <a:defRPr/>
            </a:lvl6pPr>
            <a:lvl7pPr marL="3200400" lvl="6" indent="-406400" algn="l">
              <a:lnSpc>
                <a:spcPct val="90000"/>
              </a:lnSpc>
              <a:spcBef>
                <a:spcPts val="1000"/>
              </a:spcBef>
              <a:spcAft>
                <a:spcPts val="0"/>
              </a:spcAft>
              <a:buSzPts val="2800"/>
              <a:buChar char="•"/>
              <a:defRPr/>
            </a:lvl7pPr>
            <a:lvl8pPr marL="3657600" lvl="7" indent="-406400" algn="l">
              <a:lnSpc>
                <a:spcPct val="90000"/>
              </a:lnSpc>
              <a:spcBef>
                <a:spcPts val="1000"/>
              </a:spcBef>
              <a:spcAft>
                <a:spcPts val="0"/>
              </a:spcAft>
              <a:buSzPts val="2800"/>
              <a:buChar char="•"/>
              <a:defRPr/>
            </a:lvl8pPr>
            <a:lvl9pPr marL="4114800" lvl="8" indent="-406400" algn="l">
              <a:lnSpc>
                <a:spcPct val="90000"/>
              </a:lnSpc>
              <a:spcBef>
                <a:spcPts val="1000"/>
              </a:spcBef>
              <a:spcAft>
                <a:spcPts val="0"/>
              </a:spcAft>
              <a:buSzPts val="2800"/>
              <a:buChar char="•"/>
              <a:defRPr/>
            </a:lvl9pPr>
          </a:lstStyle>
          <a:p>
            <a:endParaRPr/>
          </a:p>
        </p:txBody>
      </p:sp>
      <p:sp>
        <p:nvSpPr>
          <p:cNvPr id="28" name="Google Shape;28;p27"/>
          <p:cNvSpPr txBox="1">
            <a:spLocks noGrp="1"/>
          </p:cNvSpPr>
          <p:nvPr>
            <p:ph type="body" idx="2"/>
          </p:nvPr>
        </p:nvSpPr>
        <p:spPr>
          <a:xfrm>
            <a:off x="6172200" y="1825625"/>
            <a:ext cx="5181600" cy="4351338"/>
          </a:xfrm>
          <a:prstGeom prst="rect">
            <a:avLst/>
          </a:prstGeom>
          <a:noFill/>
          <a:ln>
            <a:noFill/>
          </a:ln>
        </p:spPr>
        <p:txBody>
          <a:bodyPr spcFirstLastPara="1" wrap="square" lIns="45675" tIns="45675" rIns="45675" bIns="45675" anchor="t" anchorCtr="0">
            <a:normAutofit/>
          </a:bodyPr>
          <a:lstStyle>
            <a:lvl1pPr marL="457200" lvl="0" indent="-406400" algn="l">
              <a:lnSpc>
                <a:spcPct val="90000"/>
              </a:lnSpc>
              <a:spcBef>
                <a:spcPts val="1000"/>
              </a:spcBef>
              <a:spcAft>
                <a:spcPts val="0"/>
              </a:spcAft>
              <a:buSzPts val="2800"/>
              <a:buChar char="•"/>
              <a:defRPr/>
            </a:lvl1pPr>
            <a:lvl2pPr marL="914400" lvl="1" indent="-406400" algn="l">
              <a:lnSpc>
                <a:spcPct val="90000"/>
              </a:lnSpc>
              <a:spcBef>
                <a:spcPts val="1000"/>
              </a:spcBef>
              <a:spcAft>
                <a:spcPts val="0"/>
              </a:spcAft>
              <a:buSzPts val="2800"/>
              <a:buChar char="•"/>
              <a:defRPr/>
            </a:lvl2pPr>
            <a:lvl3pPr marL="1371600" lvl="2" indent="-406400" algn="l">
              <a:lnSpc>
                <a:spcPct val="90000"/>
              </a:lnSpc>
              <a:spcBef>
                <a:spcPts val="1000"/>
              </a:spcBef>
              <a:spcAft>
                <a:spcPts val="0"/>
              </a:spcAft>
              <a:buSzPts val="2800"/>
              <a:buChar char="•"/>
              <a:defRPr/>
            </a:lvl3pPr>
            <a:lvl4pPr marL="1828800" lvl="3" indent="-406400" algn="l">
              <a:lnSpc>
                <a:spcPct val="90000"/>
              </a:lnSpc>
              <a:spcBef>
                <a:spcPts val="1000"/>
              </a:spcBef>
              <a:spcAft>
                <a:spcPts val="0"/>
              </a:spcAft>
              <a:buSzPts val="2800"/>
              <a:buChar char="•"/>
              <a:defRPr/>
            </a:lvl4pPr>
            <a:lvl5pPr marL="2286000" lvl="4" indent="-406400" algn="l">
              <a:lnSpc>
                <a:spcPct val="90000"/>
              </a:lnSpc>
              <a:spcBef>
                <a:spcPts val="1000"/>
              </a:spcBef>
              <a:spcAft>
                <a:spcPts val="0"/>
              </a:spcAft>
              <a:buSzPts val="2800"/>
              <a:buChar char="•"/>
              <a:defRPr/>
            </a:lvl5pPr>
            <a:lvl6pPr marL="2743200" lvl="5" indent="-406400" algn="l">
              <a:lnSpc>
                <a:spcPct val="90000"/>
              </a:lnSpc>
              <a:spcBef>
                <a:spcPts val="1000"/>
              </a:spcBef>
              <a:spcAft>
                <a:spcPts val="0"/>
              </a:spcAft>
              <a:buSzPts val="2800"/>
              <a:buChar char="•"/>
              <a:defRPr/>
            </a:lvl6pPr>
            <a:lvl7pPr marL="3200400" lvl="6" indent="-406400" algn="l">
              <a:lnSpc>
                <a:spcPct val="90000"/>
              </a:lnSpc>
              <a:spcBef>
                <a:spcPts val="1000"/>
              </a:spcBef>
              <a:spcAft>
                <a:spcPts val="0"/>
              </a:spcAft>
              <a:buSzPts val="2800"/>
              <a:buChar char="•"/>
              <a:defRPr/>
            </a:lvl7pPr>
            <a:lvl8pPr marL="3657600" lvl="7" indent="-406400" algn="l">
              <a:lnSpc>
                <a:spcPct val="90000"/>
              </a:lnSpc>
              <a:spcBef>
                <a:spcPts val="1000"/>
              </a:spcBef>
              <a:spcAft>
                <a:spcPts val="0"/>
              </a:spcAft>
              <a:buSzPts val="2800"/>
              <a:buChar char="•"/>
              <a:defRPr/>
            </a:lvl8pPr>
            <a:lvl9pPr marL="4114800" lvl="8" indent="-406400" algn="l">
              <a:lnSpc>
                <a:spcPct val="90000"/>
              </a:lnSpc>
              <a:spcBef>
                <a:spcPts val="1000"/>
              </a:spcBef>
              <a:spcAft>
                <a:spcPts val="0"/>
              </a:spcAft>
              <a:buSzPts val="2800"/>
              <a:buChar char="•"/>
              <a:defRPr/>
            </a:lvl9pPr>
          </a:lstStyle>
          <a:p>
            <a:endParaRPr/>
          </a:p>
        </p:txBody>
      </p:sp>
      <p:sp>
        <p:nvSpPr>
          <p:cNvPr id="29" name="Google Shape;29;p27"/>
          <p:cNvSpPr txBox="1">
            <a:spLocks noGrp="1"/>
          </p:cNvSpPr>
          <p:nvPr>
            <p:ph type="sldNum" idx="12"/>
          </p:nvPr>
        </p:nvSpPr>
        <p:spPr>
          <a:xfrm>
            <a:off x="11080184" y="6404312"/>
            <a:ext cx="273616" cy="269201"/>
          </a:xfrm>
          <a:prstGeom prst="rect">
            <a:avLst/>
          </a:prstGeom>
          <a:noFill/>
          <a:ln>
            <a:noFill/>
          </a:ln>
        </p:spPr>
        <p:txBody>
          <a:bodyPr spcFirstLastPara="1" wrap="square" lIns="45675" tIns="45675" rIns="45675" bIns="45675" anchor="ctr" anchorCtr="0">
            <a:spAutoFit/>
          </a:bodyPr>
          <a:lstStyle>
            <a:lvl1pPr marL="0" lvl="0"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1pPr>
            <a:lvl2pPr marL="0" lvl="1"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2pPr>
            <a:lvl3pPr marL="0" lvl="2"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3pPr>
            <a:lvl4pPr marL="0" lvl="3"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4pPr>
            <a:lvl5pPr marL="0" lvl="4"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5pPr>
            <a:lvl6pPr marL="0" lvl="5"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6pPr>
            <a:lvl7pPr marL="0" lvl="6"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7pPr>
            <a:lvl8pPr marL="0" lvl="7"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8pPr>
            <a:lvl9pPr marL="0" lvl="8"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_OBJECTS_WITH_TEXT" type="twoTxTwoObj">
  <p:cSld name="TWO_OBJECTS_WITH_TEXT">
    <p:spTree>
      <p:nvGrpSpPr>
        <p:cNvPr id="1" name="Shape 30"/>
        <p:cNvGrpSpPr/>
        <p:nvPr/>
      </p:nvGrpSpPr>
      <p:grpSpPr>
        <a:xfrm>
          <a:off x="0" y="0"/>
          <a:ext cx="0" cy="0"/>
          <a:chOff x="0" y="0"/>
          <a:chExt cx="0" cy="0"/>
        </a:xfrm>
      </p:grpSpPr>
      <p:sp>
        <p:nvSpPr>
          <p:cNvPr id="31" name="Google Shape;31;p28"/>
          <p:cNvSpPr txBox="1">
            <a:spLocks noGrp="1"/>
          </p:cNvSpPr>
          <p:nvPr>
            <p:ph type="title"/>
          </p:nvPr>
        </p:nvSpPr>
        <p:spPr>
          <a:xfrm>
            <a:off x="839787" y="365125"/>
            <a:ext cx="10515601" cy="1325563"/>
          </a:xfrm>
          <a:prstGeom prst="rect">
            <a:avLst/>
          </a:prstGeom>
          <a:noFill/>
          <a:ln>
            <a:noFill/>
          </a:ln>
        </p:spPr>
        <p:txBody>
          <a:bodyPr spcFirstLastPara="1" wrap="square" lIns="45675" tIns="45675" rIns="45675" bIns="45675"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32" name="Google Shape;32;p28"/>
          <p:cNvSpPr txBox="1">
            <a:spLocks noGrp="1"/>
          </p:cNvSpPr>
          <p:nvPr>
            <p:ph type="body" idx="1"/>
          </p:nvPr>
        </p:nvSpPr>
        <p:spPr>
          <a:xfrm>
            <a:off x="839787" y="1681163"/>
            <a:ext cx="5157789" cy="823913"/>
          </a:xfrm>
          <a:prstGeom prst="rect">
            <a:avLst/>
          </a:prstGeom>
          <a:noFill/>
          <a:ln>
            <a:noFill/>
          </a:ln>
        </p:spPr>
        <p:txBody>
          <a:bodyPr spcFirstLastPara="1" wrap="square" lIns="45675" tIns="45675" rIns="45675" bIns="45675" anchor="b" anchorCtr="0">
            <a:normAutofit/>
          </a:bodyPr>
          <a:lstStyle>
            <a:lvl1pPr marL="457200" lvl="0" indent="-228600" algn="l">
              <a:lnSpc>
                <a:spcPct val="90000"/>
              </a:lnSpc>
              <a:spcBef>
                <a:spcPts val="1000"/>
              </a:spcBef>
              <a:spcAft>
                <a:spcPts val="0"/>
              </a:spcAft>
              <a:buClr>
                <a:srgbClr val="000000"/>
              </a:buClr>
              <a:buSzPts val="2400"/>
              <a:buFont typeface="Malgun Gothic"/>
              <a:buNone/>
              <a:defRPr sz="2400" b="1"/>
            </a:lvl1pPr>
            <a:lvl2pPr marL="914400" lvl="1" indent="-228600" algn="l">
              <a:lnSpc>
                <a:spcPct val="90000"/>
              </a:lnSpc>
              <a:spcBef>
                <a:spcPts val="1000"/>
              </a:spcBef>
              <a:spcAft>
                <a:spcPts val="0"/>
              </a:spcAft>
              <a:buClr>
                <a:srgbClr val="000000"/>
              </a:buClr>
              <a:buSzPts val="2400"/>
              <a:buFont typeface="Malgun Gothic"/>
              <a:buNone/>
              <a:defRPr sz="2400" b="1"/>
            </a:lvl2pPr>
            <a:lvl3pPr marL="1371600" lvl="2" indent="-228600" algn="l">
              <a:lnSpc>
                <a:spcPct val="90000"/>
              </a:lnSpc>
              <a:spcBef>
                <a:spcPts val="1000"/>
              </a:spcBef>
              <a:spcAft>
                <a:spcPts val="0"/>
              </a:spcAft>
              <a:buClr>
                <a:srgbClr val="000000"/>
              </a:buClr>
              <a:buSzPts val="2400"/>
              <a:buFont typeface="Malgun Gothic"/>
              <a:buNone/>
              <a:defRPr sz="2400" b="1"/>
            </a:lvl3pPr>
            <a:lvl4pPr marL="1828800" lvl="3" indent="-228600" algn="l">
              <a:lnSpc>
                <a:spcPct val="90000"/>
              </a:lnSpc>
              <a:spcBef>
                <a:spcPts val="1000"/>
              </a:spcBef>
              <a:spcAft>
                <a:spcPts val="0"/>
              </a:spcAft>
              <a:buClr>
                <a:srgbClr val="000000"/>
              </a:buClr>
              <a:buSzPts val="2400"/>
              <a:buFont typeface="Malgun Gothic"/>
              <a:buNone/>
              <a:defRPr sz="2400" b="1"/>
            </a:lvl4pPr>
            <a:lvl5pPr marL="2286000" lvl="4" indent="-228600" algn="l">
              <a:lnSpc>
                <a:spcPct val="90000"/>
              </a:lnSpc>
              <a:spcBef>
                <a:spcPts val="1000"/>
              </a:spcBef>
              <a:spcAft>
                <a:spcPts val="0"/>
              </a:spcAft>
              <a:buClr>
                <a:srgbClr val="000000"/>
              </a:buClr>
              <a:buSzPts val="2400"/>
              <a:buFont typeface="Malgun Gothic"/>
              <a:buNone/>
              <a:defRPr sz="2400" b="1"/>
            </a:lvl5pPr>
            <a:lvl6pPr marL="2743200" lvl="5" indent="-406400" algn="l">
              <a:lnSpc>
                <a:spcPct val="90000"/>
              </a:lnSpc>
              <a:spcBef>
                <a:spcPts val="1000"/>
              </a:spcBef>
              <a:spcAft>
                <a:spcPts val="0"/>
              </a:spcAft>
              <a:buSzPts val="2800"/>
              <a:buChar char="•"/>
              <a:defRPr/>
            </a:lvl6pPr>
            <a:lvl7pPr marL="3200400" lvl="6" indent="-406400" algn="l">
              <a:lnSpc>
                <a:spcPct val="90000"/>
              </a:lnSpc>
              <a:spcBef>
                <a:spcPts val="1000"/>
              </a:spcBef>
              <a:spcAft>
                <a:spcPts val="0"/>
              </a:spcAft>
              <a:buSzPts val="2800"/>
              <a:buChar char="•"/>
              <a:defRPr/>
            </a:lvl7pPr>
            <a:lvl8pPr marL="3657600" lvl="7" indent="-406400" algn="l">
              <a:lnSpc>
                <a:spcPct val="90000"/>
              </a:lnSpc>
              <a:spcBef>
                <a:spcPts val="1000"/>
              </a:spcBef>
              <a:spcAft>
                <a:spcPts val="0"/>
              </a:spcAft>
              <a:buSzPts val="2800"/>
              <a:buChar char="•"/>
              <a:defRPr/>
            </a:lvl8pPr>
            <a:lvl9pPr marL="4114800" lvl="8" indent="-406400" algn="l">
              <a:lnSpc>
                <a:spcPct val="90000"/>
              </a:lnSpc>
              <a:spcBef>
                <a:spcPts val="1000"/>
              </a:spcBef>
              <a:spcAft>
                <a:spcPts val="0"/>
              </a:spcAft>
              <a:buSzPts val="2800"/>
              <a:buChar char="•"/>
              <a:defRPr/>
            </a:lvl9pPr>
          </a:lstStyle>
          <a:p>
            <a:endParaRPr/>
          </a:p>
        </p:txBody>
      </p:sp>
      <p:sp>
        <p:nvSpPr>
          <p:cNvPr id="33" name="Google Shape;33;p28"/>
          <p:cNvSpPr txBox="1">
            <a:spLocks noGrp="1"/>
          </p:cNvSpPr>
          <p:nvPr>
            <p:ph type="body" idx="2"/>
          </p:nvPr>
        </p:nvSpPr>
        <p:spPr>
          <a:xfrm>
            <a:off x="839787" y="2505075"/>
            <a:ext cx="5157789" cy="3684588"/>
          </a:xfrm>
          <a:prstGeom prst="rect">
            <a:avLst/>
          </a:prstGeom>
          <a:noFill/>
          <a:ln>
            <a:noFill/>
          </a:ln>
        </p:spPr>
        <p:txBody>
          <a:bodyPr spcFirstLastPara="1" wrap="square" lIns="45675" tIns="45675" rIns="45675" bIns="45675" anchor="t" anchorCtr="0">
            <a:normAutofit/>
          </a:bodyPr>
          <a:lstStyle>
            <a:lvl1pPr marL="457200" lvl="0" indent="-406400" algn="l">
              <a:lnSpc>
                <a:spcPct val="90000"/>
              </a:lnSpc>
              <a:spcBef>
                <a:spcPts val="1000"/>
              </a:spcBef>
              <a:spcAft>
                <a:spcPts val="0"/>
              </a:spcAft>
              <a:buSzPts val="2800"/>
              <a:buChar char="•"/>
              <a:defRPr/>
            </a:lvl1pPr>
            <a:lvl2pPr marL="914400" lvl="1" indent="-406400" algn="l">
              <a:lnSpc>
                <a:spcPct val="90000"/>
              </a:lnSpc>
              <a:spcBef>
                <a:spcPts val="1000"/>
              </a:spcBef>
              <a:spcAft>
                <a:spcPts val="0"/>
              </a:spcAft>
              <a:buSzPts val="2800"/>
              <a:buChar char="•"/>
              <a:defRPr/>
            </a:lvl2pPr>
            <a:lvl3pPr marL="1371600" lvl="2" indent="-406400" algn="l">
              <a:lnSpc>
                <a:spcPct val="90000"/>
              </a:lnSpc>
              <a:spcBef>
                <a:spcPts val="1000"/>
              </a:spcBef>
              <a:spcAft>
                <a:spcPts val="0"/>
              </a:spcAft>
              <a:buSzPts val="2800"/>
              <a:buChar char="•"/>
              <a:defRPr/>
            </a:lvl3pPr>
            <a:lvl4pPr marL="1828800" lvl="3" indent="-406400" algn="l">
              <a:lnSpc>
                <a:spcPct val="90000"/>
              </a:lnSpc>
              <a:spcBef>
                <a:spcPts val="1000"/>
              </a:spcBef>
              <a:spcAft>
                <a:spcPts val="0"/>
              </a:spcAft>
              <a:buSzPts val="2800"/>
              <a:buChar char="•"/>
              <a:defRPr/>
            </a:lvl4pPr>
            <a:lvl5pPr marL="2286000" lvl="4" indent="-406400" algn="l">
              <a:lnSpc>
                <a:spcPct val="90000"/>
              </a:lnSpc>
              <a:spcBef>
                <a:spcPts val="1000"/>
              </a:spcBef>
              <a:spcAft>
                <a:spcPts val="0"/>
              </a:spcAft>
              <a:buSzPts val="2800"/>
              <a:buChar char="•"/>
              <a:defRPr/>
            </a:lvl5pPr>
            <a:lvl6pPr marL="2743200" lvl="5" indent="-406400" algn="l">
              <a:lnSpc>
                <a:spcPct val="90000"/>
              </a:lnSpc>
              <a:spcBef>
                <a:spcPts val="1000"/>
              </a:spcBef>
              <a:spcAft>
                <a:spcPts val="0"/>
              </a:spcAft>
              <a:buSzPts val="2800"/>
              <a:buChar char="•"/>
              <a:defRPr/>
            </a:lvl6pPr>
            <a:lvl7pPr marL="3200400" lvl="6" indent="-406400" algn="l">
              <a:lnSpc>
                <a:spcPct val="90000"/>
              </a:lnSpc>
              <a:spcBef>
                <a:spcPts val="1000"/>
              </a:spcBef>
              <a:spcAft>
                <a:spcPts val="0"/>
              </a:spcAft>
              <a:buSzPts val="2800"/>
              <a:buChar char="•"/>
              <a:defRPr/>
            </a:lvl7pPr>
            <a:lvl8pPr marL="3657600" lvl="7" indent="-406400" algn="l">
              <a:lnSpc>
                <a:spcPct val="90000"/>
              </a:lnSpc>
              <a:spcBef>
                <a:spcPts val="1000"/>
              </a:spcBef>
              <a:spcAft>
                <a:spcPts val="0"/>
              </a:spcAft>
              <a:buSzPts val="2800"/>
              <a:buChar char="•"/>
              <a:defRPr/>
            </a:lvl8pPr>
            <a:lvl9pPr marL="4114800" lvl="8" indent="-406400" algn="l">
              <a:lnSpc>
                <a:spcPct val="90000"/>
              </a:lnSpc>
              <a:spcBef>
                <a:spcPts val="1000"/>
              </a:spcBef>
              <a:spcAft>
                <a:spcPts val="0"/>
              </a:spcAft>
              <a:buSzPts val="2800"/>
              <a:buChar char="•"/>
              <a:defRPr/>
            </a:lvl9pPr>
          </a:lstStyle>
          <a:p>
            <a:endParaRPr/>
          </a:p>
        </p:txBody>
      </p:sp>
      <p:sp>
        <p:nvSpPr>
          <p:cNvPr id="34" name="Google Shape;34;p28"/>
          <p:cNvSpPr txBox="1">
            <a:spLocks noGrp="1"/>
          </p:cNvSpPr>
          <p:nvPr>
            <p:ph type="body" idx="3"/>
          </p:nvPr>
        </p:nvSpPr>
        <p:spPr>
          <a:xfrm>
            <a:off x="6172200" y="1681163"/>
            <a:ext cx="5183188" cy="823913"/>
          </a:xfrm>
          <a:prstGeom prst="rect">
            <a:avLst/>
          </a:prstGeom>
          <a:noFill/>
          <a:ln>
            <a:noFill/>
          </a:ln>
        </p:spPr>
        <p:txBody>
          <a:bodyPr spcFirstLastPara="1" wrap="square" lIns="45675" tIns="45675" rIns="45675" bIns="45675" anchor="b" anchorCtr="0">
            <a:normAutofit/>
          </a:bodyPr>
          <a:lstStyle>
            <a:lvl1pPr marL="457200" lvl="0" indent="-406400" algn="l">
              <a:lnSpc>
                <a:spcPct val="90000"/>
              </a:lnSpc>
              <a:spcBef>
                <a:spcPts val="1000"/>
              </a:spcBef>
              <a:spcAft>
                <a:spcPts val="0"/>
              </a:spcAft>
              <a:buSzPts val="2800"/>
              <a:buChar char="•"/>
              <a:defRPr/>
            </a:lvl1pPr>
            <a:lvl2pPr marL="914400" lvl="1" indent="-406400" algn="l">
              <a:lnSpc>
                <a:spcPct val="90000"/>
              </a:lnSpc>
              <a:spcBef>
                <a:spcPts val="1000"/>
              </a:spcBef>
              <a:spcAft>
                <a:spcPts val="0"/>
              </a:spcAft>
              <a:buSzPts val="2800"/>
              <a:buChar char="•"/>
              <a:defRPr/>
            </a:lvl2pPr>
            <a:lvl3pPr marL="1371600" lvl="2" indent="-406400" algn="l">
              <a:lnSpc>
                <a:spcPct val="90000"/>
              </a:lnSpc>
              <a:spcBef>
                <a:spcPts val="1000"/>
              </a:spcBef>
              <a:spcAft>
                <a:spcPts val="0"/>
              </a:spcAft>
              <a:buSzPts val="2800"/>
              <a:buChar char="•"/>
              <a:defRPr/>
            </a:lvl3pPr>
            <a:lvl4pPr marL="1828800" lvl="3" indent="-406400" algn="l">
              <a:lnSpc>
                <a:spcPct val="90000"/>
              </a:lnSpc>
              <a:spcBef>
                <a:spcPts val="1000"/>
              </a:spcBef>
              <a:spcAft>
                <a:spcPts val="0"/>
              </a:spcAft>
              <a:buSzPts val="2800"/>
              <a:buChar char="•"/>
              <a:defRPr/>
            </a:lvl4pPr>
            <a:lvl5pPr marL="2286000" lvl="4" indent="-406400" algn="l">
              <a:lnSpc>
                <a:spcPct val="90000"/>
              </a:lnSpc>
              <a:spcBef>
                <a:spcPts val="1000"/>
              </a:spcBef>
              <a:spcAft>
                <a:spcPts val="0"/>
              </a:spcAft>
              <a:buSzPts val="2800"/>
              <a:buChar char="•"/>
              <a:defRPr/>
            </a:lvl5pPr>
            <a:lvl6pPr marL="2743200" lvl="5" indent="-406400" algn="l">
              <a:lnSpc>
                <a:spcPct val="90000"/>
              </a:lnSpc>
              <a:spcBef>
                <a:spcPts val="1000"/>
              </a:spcBef>
              <a:spcAft>
                <a:spcPts val="0"/>
              </a:spcAft>
              <a:buSzPts val="2800"/>
              <a:buChar char="•"/>
              <a:defRPr/>
            </a:lvl6pPr>
            <a:lvl7pPr marL="3200400" lvl="6" indent="-406400" algn="l">
              <a:lnSpc>
                <a:spcPct val="90000"/>
              </a:lnSpc>
              <a:spcBef>
                <a:spcPts val="1000"/>
              </a:spcBef>
              <a:spcAft>
                <a:spcPts val="0"/>
              </a:spcAft>
              <a:buSzPts val="2800"/>
              <a:buChar char="•"/>
              <a:defRPr/>
            </a:lvl7pPr>
            <a:lvl8pPr marL="3657600" lvl="7" indent="-406400" algn="l">
              <a:lnSpc>
                <a:spcPct val="90000"/>
              </a:lnSpc>
              <a:spcBef>
                <a:spcPts val="1000"/>
              </a:spcBef>
              <a:spcAft>
                <a:spcPts val="0"/>
              </a:spcAft>
              <a:buSzPts val="2800"/>
              <a:buChar char="•"/>
              <a:defRPr/>
            </a:lvl8pPr>
            <a:lvl9pPr marL="4114800" lvl="8" indent="-406400" algn="l">
              <a:lnSpc>
                <a:spcPct val="90000"/>
              </a:lnSpc>
              <a:spcBef>
                <a:spcPts val="1000"/>
              </a:spcBef>
              <a:spcAft>
                <a:spcPts val="0"/>
              </a:spcAft>
              <a:buSzPts val="2800"/>
              <a:buChar char="•"/>
              <a:defRPr/>
            </a:lvl9pPr>
          </a:lstStyle>
          <a:p>
            <a:endParaRPr/>
          </a:p>
        </p:txBody>
      </p:sp>
      <p:sp>
        <p:nvSpPr>
          <p:cNvPr id="35" name="Google Shape;35;p28"/>
          <p:cNvSpPr txBox="1">
            <a:spLocks noGrp="1"/>
          </p:cNvSpPr>
          <p:nvPr>
            <p:ph type="body" idx="4"/>
          </p:nvPr>
        </p:nvSpPr>
        <p:spPr>
          <a:xfrm>
            <a:off x="6172200" y="2505075"/>
            <a:ext cx="5183188" cy="3684588"/>
          </a:xfrm>
          <a:prstGeom prst="rect">
            <a:avLst/>
          </a:prstGeom>
          <a:noFill/>
          <a:ln>
            <a:noFill/>
          </a:ln>
        </p:spPr>
        <p:txBody>
          <a:bodyPr spcFirstLastPara="1" wrap="square" lIns="45675" tIns="45675" rIns="45675" bIns="45675" anchor="t" anchorCtr="0">
            <a:normAutofit/>
          </a:bodyPr>
          <a:lstStyle>
            <a:lvl1pPr marL="457200" lvl="0" indent="-406400" algn="l">
              <a:lnSpc>
                <a:spcPct val="90000"/>
              </a:lnSpc>
              <a:spcBef>
                <a:spcPts val="1000"/>
              </a:spcBef>
              <a:spcAft>
                <a:spcPts val="0"/>
              </a:spcAft>
              <a:buSzPts val="2800"/>
              <a:buChar char="•"/>
              <a:defRPr/>
            </a:lvl1pPr>
            <a:lvl2pPr marL="914400" lvl="1" indent="-406400" algn="l">
              <a:lnSpc>
                <a:spcPct val="90000"/>
              </a:lnSpc>
              <a:spcBef>
                <a:spcPts val="1000"/>
              </a:spcBef>
              <a:spcAft>
                <a:spcPts val="0"/>
              </a:spcAft>
              <a:buSzPts val="2800"/>
              <a:buChar char="•"/>
              <a:defRPr/>
            </a:lvl2pPr>
            <a:lvl3pPr marL="1371600" lvl="2" indent="-406400" algn="l">
              <a:lnSpc>
                <a:spcPct val="90000"/>
              </a:lnSpc>
              <a:spcBef>
                <a:spcPts val="1000"/>
              </a:spcBef>
              <a:spcAft>
                <a:spcPts val="0"/>
              </a:spcAft>
              <a:buSzPts val="2800"/>
              <a:buChar char="•"/>
              <a:defRPr/>
            </a:lvl3pPr>
            <a:lvl4pPr marL="1828800" lvl="3" indent="-406400" algn="l">
              <a:lnSpc>
                <a:spcPct val="90000"/>
              </a:lnSpc>
              <a:spcBef>
                <a:spcPts val="1000"/>
              </a:spcBef>
              <a:spcAft>
                <a:spcPts val="0"/>
              </a:spcAft>
              <a:buSzPts val="2800"/>
              <a:buChar char="•"/>
              <a:defRPr/>
            </a:lvl4pPr>
            <a:lvl5pPr marL="2286000" lvl="4" indent="-406400" algn="l">
              <a:lnSpc>
                <a:spcPct val="90000"/>
              </a:lnSpc>
              <a:spcBef>
                <a:spcPts val="1000"/>
              </a:spcBef>
              <a:spcAft>
                <a:spcPts val="0"/>
              </a:spcAft>
              <a:buSzPts val="2800"/>
              <a:buChar char="•"/>
              <a:defRPr/>
            </a:lvl5pPr>
            <a:lvl6pPr marL="2743200" lvl="5" indent="-406400" algn="l">
              <a:lnSpc>
                <a:spcPct val="90000"/>
              </a:lnSpc>
              <a:spcBef>
                <a:spcPts val="1000"/>
              </a:spcBef>
              <a:spcAft>
                <a:spcPts val="0"/>
              </a:spcAft>
              <a:buSzPts val="2800"/>
              <a:buChar char="•"/>
              <a:defRPr/>
            </a:lvl6pPr>
            <a:lvl7pPr marL="3200400" lvl="6" indent="-406400" algn="l">
              <a:lnSpc>
                <a:spcPct val="90000"/>
              </a:lnSpc>
              <a:spcBef>
                <a:spcPts val="1000"/>
              </a:spcBef>
              <a:spcAft>
                <a:spcPts val="0"/>
              </a:spcAft>
              <a:buSzPts val="2800"/>
              <a:buChar char="•"/>
              <a:defRPr/>
            </a:lvl7pPr>
            <a:lvl8pPr marL="3657600" lvl="7" indent="-406400" algn="l">
              <a:lnSpc>
                <a:spcPct val="90000"/>
              </a:lnSpc>
              <a:spcBef>
                <a:spcPts val="1000"/>
              </a:spcBef>
              <a:spcAft>
                <a:spcPts val="0"/>
              </a:spcAft>
              <a:buSzPts val="2800"/>
              <a:buChar char="•"/>
              <a:defRPr/>
            </a:lvl8pPr>
            <a:lvl9pPr marL="4114800" lvl="8" indent="-406400" algn="l">
              <a:lnSpc>
                <a:spcPct val="90000"/>
              </a:lnSpc>
              <a:spcBef>
                <a:spcPts val="1000"/>
              </a:spcBef>
              <a:spcAft>
                <a:spcPts val="0"/>
              </a:spcAft>
              <a:buSzPts val="2800"/>
              <a:buChar char="•"/>
              <a:defRPr/>
            </a:lvl9pPr>
          </a:lstStyle>
          <a:p>
            <a:endParaRPr/>
          </a:p>
        </p:txBody>
      </p:sp>
      <p:sp>
        <p:nvSpPr>
          <p:cNvPr id="36" name="Google Shape;36;p28"/>
          <p:cNvSpPr txBox="1">
            <a:spLocks noGrp="1"/>
          </p:cNvSpPr>
          <p:nvPr>
            <p:ph type="sldNum" idx="12"/>
          </p:nvPr>
        </p:nvSpPr>
        <p:spPr>
          <a:xfrm>
            <a:off x="11080184" y="6404312"/>
            <a:ext cx="273616" cy="269201"/>
          </a:xfrm>
          <a:prstGeom prst="rect">
            <a:avLst/>
          </a:prstGeom>
          <a:noFill/>
          <a:ln>
            <a:noFill/>
          </a:ln>
        </p:spPr>
        <p:txBody>
          <a:bodyPr spcFirstLastPara="1" wrap="square" lIns="45675" tIns="45675" rIns="45675" bIns="45675" anchor="ctr" anchorCtr="0">
            <a:spAutoFit/>
          </a:bodyPr>
          <a:lstStyle>
            <a:lvl1pPr marL="0" lvl="0"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1pPr>
            <a:lvl2pPr marL="0" lvl="1"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2pPr>
            <a:lvl3pPr marL="0" lvl="2"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3pPr>
            <a:lvl4pPr marL="0" lvl="3"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4pPr>
            <a:lvl5pPr marL="0" lvl="4"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5pPr>
            <a:lvl6pPr marL="0" lvl="5"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6pPr>
            <a:lvl7pPr marL="0" lvl="6"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7pPr>
            <a:lvl8pPr marL="0" lvl="7"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8pPr>
            <a:lvl9pPr marL="0" lvl="8"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37"/>
        <p:cNvGrpSpPr/>
        <p:nvPr/>
      </p:nvGrpSpPr>
      <p:grpSpPr>
        <a:xfrm>
          <a:off x="0" y="0"/>
          <a:ext cx="0" cy="0"/>
          <a:chOff x="0" y="0"/>
          <a:chExt cx="0" cy="0"/>
        </a:xfrm>
      </p:grpSpPr>
      <p:sp>
        <p:nvSpPr>
          <p:cNvPr id="38" name="Google Shape;38;p29"/>
          <p:cNvSpPr txBox="1">
            <a:spLocks noGrp="1"/>
          </p:cNvSpPr>
          <p:nvPr>
            <p:ph type="title"/>
          </p:nvPr>
        </p:nvSpPr>
        <p:spPr>
          <a:xfrm>
            <a:off x="838200" y="365125"/>
            <a:ext cx="10515600" cy="1325563"/>
          </a:xfrm>
          <a:prstGeom prst="rect">
            <a:avLst/>
          </a:prstGeom>
          <a:noFill/>
          <a:ln>
            <a:noFill/>
          </a:ln>
        </p:spPr>
        <p:txBody>
          <a:bodyPr spcFirstLastPara="1" wrap="square" lIns="45675" tIns="45675" rIns="45675" bIns="45675"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39" name="Google Shape;39;p29"/>
          <p:cNvSpPr txBox="1">
            <a:spLocks noGrp="1"/>
          </p:cNvSpPr>
          <p:nvPr>
            <p:ph type="sldNum" idx="12"/>
          </p:nvPr>
        </p:nvSpPr>
        <p:spPr>
          <a:xfrm>
            <a:off x="11080184" y="6404312"/>
            <a:ext cx="273616" cy="269201"/>
          </a:xfrm>
          <a:prstGeom prst="rect">
            <a:avLst/>
          </a:prstGeom>
          <a:noFill/>
          <a:ln>
            <a:noFill/>
          </a:ln>
        </p:spPr>
        <p:txBody>
          <a:bodyPr spcFirstLastPara="1" wrap="square" lIns="45675" tIns="45675" rIns="45675" bIns="45675" anchor="ctr" anchorCtr="0">
            <a:spAutoFit/>
          </a:bodyPr>
          <a:lstStyle>
            <a:lvl1pPr marL="0" lvl="0"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1pPr>
            <a:lvl2pPr marL="0" lvl="1"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2pPr>
            <a:lvl3pPr marL="0" lvl="2"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3pPr>
            <a:lvl4pPr marL="0" lvl="3"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4pPr>
            <a:lvl5pPr marL="0" lvl="4"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5pPr>
            <a:lvl6pPr marL="0" lvl="5"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6pPr>
            <a:lvl7pPr marL="0" lvl="6"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7pPr>
            <a:lvl8pPr marL="0" lvl="7"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8pPr>
            <a:lvl9pPr marL="0" lvl="8"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
        <p:nvSpPr>
          <p:cNvPr id="41" name="Google Shape;41;p30"/>
          <p:cNvSpPr txBox="1">
            <a:spLocks noGrp="1"/>
          </p:cNvSpPr>
          <p:nvPr>
            <p:ph type="sldNum" idx="12"/>
          </p:nvPr>
        </p:nvSpPr>
        <p:spPr>
          <a:xfrm>
            <a:off x="11080184" y="6404312"/>
            <a:ext cx="273616" cy="269201"/>
          </a:xfrm>
          <a:prstGeom prst="rect">
            <a:avLst/>
          </a:prstGeom>
          <a:noFill/>
          <a:ln>
            <a:noFill/>
          </a:ln>
        </p:spPr>
        <p:txBody>
          <a:bodyPr spcFirstLastPara="1" wrap="square" lIns="45675" tIns="45675" rIns="45675" bIns="45675" anchor="ctr" anchorCtr="0">
            <a:spAutoFit/>
          </a:bodyPr>
          <a:lstStyle>
            <a:lvl1pPr marL="0" lvl="0"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1pPr>
            <a:lvl2pPr marL="0" lvl="1"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2pPr>
            <a:lvl3pPr marL="0" lvl="2"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3pPr>
            <a:lvl4pPr marL="0" lvl="3"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4pPr>
            <a:lvl5pPr marL="0" lvl="4"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5pPr>
            <a:lvl6pPr marL="0" lvl="5"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6pPr>
            <a:lvl7pPr marL="0" lvl="6"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7pPr>
            <a:lvl8pPr marL="0" lvl="7"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8pPr>
            <a:lvl9pPr marL="0" lvl="8"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BJECT_WITH_CAPTION_TEXT" type="objTx">
  <p:cSld name="OBJECT_WITH_CAPTION_TEXT">
    <p:spTree>
      <p:nvGrpSpPr>
        <p:cNvPr id="1" name="Shape 42"/>
        <p:cNvGrpSpPr/>
        <p:nvPr/>
      </p:nvGrpSpPr>
      <p:grpSpPr>
        <a:xfrm>
          <a:off x="0" y="0"/>
          <a:ext cx="0" cy="0"/>
          <a:chOff x="0" y="0"/>
          <a:chExt cx="0" cy="0"/>
        </a:xfrm>
      </p:grpSpPr>
      <p:sp>
        <p:nvSpPr>
          <p:cNvPr id="43" name="Google Shape;43;p31"/>
          <p:cNvSpPr txBox="1">
            <a:spLocks noGrp="1"/>
          </p:cNvSpPr>
          <p:nvPr>
            <p:ph type="title"/>
          </p:nvPr>
        </p:nvSpPr>
        <p:spPr>
          <a:xfrm>
            <a:off x="839787" y="457200"/>
            <a:ext cx="3932239" cy="1600200"/>
          </a:xfrm>
          <a:prstGeom prst="rect">
            <a:avLst/>
          </a:prstGeom>
          <a:noFill/>
          <a:ln>
            <a:noFill/>
          </a:ln>
        </p:spPr>
        <p:txBody>
          <a:bodyPr spcFirstLastPara="1" wrap="square" lIns="45675" tIns="45675" rIns="45675" bIns="45675" anchor="b" anchorCtr="0">
            <a:normAutofit/>
          </a:bodyPr>
          <a:lstStyle>
            <a:lvl1pPr lvl="0" algn="l">
              <a:lnSpc>
                <a:spcPct val="90000"/>
              </a:lnSpc>
              <a:spcBef>
                <a:spcPts val="0"/>
              </a:spcBef>
              <a:spcAft>
                <a:spcPts val="0"/>
              </a:spcAft>
              <a:buClr>
                <a:srgbClr val="000000"/>
              </a:buClr>
              <a:buSzPts val="3200"/>
              <a:buFont typeface="Malgun Gothic"/>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44" name="Google Shape;44;p31"/>
          <p:cNvSpPr txBox="1">
            <a:spLocks noGrp="1"/>
          </p:cNvSpPr>
          <p:nvPr>
            <p:ph type="body" idx="1"/>
          </p:nvPr>
        </p:nvSpPr>
        <p:spPr>
          <a:xfrm>
            <a:off x="5183187" y="987425"/>
            <a:ext cx="6172201" cy="4873625"/>
          </a:xfrm>
          <a:prstGeom prst="rect">
            <a:avLst/>
          </a:prstGeom>
          <a:noFill/>
          <a:ln>
            <a:noFill/>
          </a:ln>
        </p:spPr>
        <p:txBody>
          <a:bodyPr spcFirstLastPara="1" wrap="square" lIns="45675" tIns="45675" rIns="45675" bIns="45675" anchor="t" anchorCtr="0">
            <a:normAutofit/>
          </a:bodyPr>
          <a:lstStyle>
            <a:lvl1pPr marL="457200" lvl="0" indent="-431800" algn="l">
              <a:lnSpc>
                <a:spcPct val="90000"/>
              </a:lnSpc>
              <a:spcBef>
                <a:spcPts val="1000"/>
              </a:spcBef>
              <a:spcAft>
                <a:spcPts val="0"/>
              </a:spcAft>
              <a:buSzPts val="3200"/>
              <a:buChar char="•"/>
              <a:defRPr sz="3200"/>
            </a:lvl1pPr>
            <a:lvl2pPr marL="914400" lvl="1" indent="-431800" algn="l">
              <a:lnSpc>
                <a:spcPct val="90000"/>
              </a:lnSpc>
              <a:spcBef>
                <a:spcPts val="1000"/>
              </a:spcBef>
              <a:spcAft>
                <a:spcPts val="0"/>
              </a:spcAft>
              <a:buSzPts val="3200"/>
              <a:buChar char="•"/>
              <a:defRPr sz="3200"/>
            </a:lvl2pPr>
            <a:lvl3pPr marL="1371600" lvl="2" indent="-431800" algn="l">
              <a:lnSpc>
                <a:spcPct val="90000"/>
              </a:lnSpc>
              <a:spcBef>
                <a:spcPts val="1000"/>
              </a:spcBef>
              <a:spcAft>
                <a:spcPts val="0"/>
              </a:spcAft>
              <a:buSzPts val="3200"/>
              <a:buChar char="•"/>
              <a:defRPr sz="3200"/>
            </a:lvl3pPr>
            <a:lvl4pPr marL="1828800" lvl="3" indent="-431800" algn="l">
              <a:lnSpc>
                <a:spcPct val="90000"/>
              </a:lnSpc>
              <a:spcBef>
                <a:spcPts val="1000"/>
              </a:spcBef>
              <a:spcAft>
                <a:spcPts val="0"/>
              </a:spcAft>
              <a:buSzPts val="3200"/>
              <a:buChar char="•"/>
              <a:defRPr sz="3200"/>
            </a:lvl4pPr>
            <a:lvl5pPr marL="2286000" lvl="4" indent="-431800" algn="l">
              <a:lnSpc>
                <a:spcPct val="90000"/>
              </a:lnSpc>
              <a:spcBef>
                <a:spcPts val="1000"/>
              </a:spcBef>
              <a:spcAft>
                <a:spcPts val="0"/>
              </a:spcAft>
              <a:buSzPts val="3200"/>
              <a:buChar char="•"/>
              <a:defRPr sz="3200"/>
            </a:lvl5pPr>
            <a:lvl6pPr marL="2743200" lvl="5" indent="-406400" algn="l">
              <a:lnSpc>
                <a:spcPct val="90000"/>
              </a:lnSpc>
              <a:spcBef>
                <a:spcPts val="1000"/>
              </a:spcBef>
              <a:spcAft>
                <a:spcPts val="0"/>
              </a:spcAft>
              <a:buSzPts val="2800"/>
              <a:buChar char="•"/>
              <a:defRPr/>
            </a:lvl6pPr>
            <a:lvl7pPr marL="3200400" lvl="6" indent="-406400" algn="l">
              <a:lnSpc>
                <a:spcPct val="90000"/>
              </a:lnSpc>
              <a:spcBef>
                <a:spcPts val="1000"/>
              </a:spcBef>
              <a:spcAft>
                <a:spcPts val="0"/>
              </a:spcAft>
              <a:buSzPts val="2800"/>
              <a:buChar char="•"/>
              <a:defRPr/>
            </a:lvl7pPr>
            <a:lvl8pPr marL="3657600" lvl="7" indent="-406400" algn="l">
              <a:lnSpc>
                <a:spcPct val="90000"/>
              </a:lnSpc>
              <a:spcBef>
                <a:spcPts val="1000"/>
              </a:spcBef>
              <a:spcAft>
                <a:spcPts val="0"/>
              </a:spcAft>
              <a:buSzPts val="2800"/>
              <a:buChar char="•"/>
              <a:defRPr/>
            </a:lvl8pPr>
            <a:lvl9pPr marL="4114800" lvl="8" indent="-406400" algn="l">
              <a:lnSpc>
                <a:spcPct val="90000"/>
              </a:lnSpc>
              <a:spcBef>
                <a:spcPts val="1000"/>
              </a:spcBef>
              <a:spcAft>
                <a:spcPts val="0"/>
              </a:spcAft>
              <a:buSzPts val="2800"/>
              <a:buChar char="•"/>
              <a:defRPr/>
            </a:lvl9pPr>
          </a:lstStyle>
          <a:p>
            <a:endParaRPr/>
          </a:p>
        </p:txBody>
      </p:sp>
      <p:sp>
        <p:nvSpPr>
          <p:cNvPr id="45" name="Google Shape;45;p31"/>
          <p:cNvSpPr txBox="1">
            <a:spLocks noGrp="1"/>
          </p:cNvSpPr>
          <p:nvPr>
            <p:ph type="body" idx="2"/>
          </p:nvPr>
        </p:nvSpPr>
        <p:spPr>
          <a:xfrm>
            <a:off x="839787" y="2057400"/>
            <a:ext cx="3932239" cy="3811588"/>
          </a:xfrm>
          <a:prstGeom prst="rect">
            <a:avLst/>
          </a:prstGeom>
          <a:noFill/>
          <a:ln>
            <a:noFill/>
          </a:ln>
        </p:spPr>
        <p:txBody>
          <a:bodyPr spcFirstLastPara="1" wrap="square" lIns="45675" tIns="45675" rIns="45675" bIns="45675" anchor="t" anchorCtr="0">
            <a:normAutofit/>
          </a:bodyPr>
          <a:lstStyle>
            <a:lvl1pPr marL="457200" lvl="0" indent="-406400" algn="l">
              <a:lnSpc>
                <a:spcPct val="90000"/>
              </a:lnSpc>
              <a:spcBef>
                <a:spcPts val="1000"/>
              </a:spcBef>
              <a:spcAft>
                <a:spcPts val="0"/>
              </a:spcAft>
              <a:buSzPts val="2800"/>
              <a:buChar char="•"/>
              <a:defRPr/>
            </a:lvl1pPr>
            <a:lvl2pPr marL="914400" lvl="1" indent="-406400" algn="l">
              <a:lnSpc>
                <a:spcPct val="90000"/>
              </a:lnSpc>
              <a:spcBef>
                <a:spcPts val="1000"/>
              </a:spcBef>
              <a:spcAft>
                <a:spcPts val="0"/>
              </a:spcAft>
              <a:buSzPts val="2800"/>
              <a:buChar char="•"/>
              <a:defRPr/>
            </a:lvl2pPr>
            <a:lvl3pPr marL="1371600" lvl="2" indent="-406400" algn="l">
              <a:lnSpc>
                <a:spcPct val="90000"/>
              </a:lnSpc>
              <a:spcBef>
                <a:spcPts val="1000"/>
              </a:spcBef>
              <a:spcAft>
                <a:spcPts val="0"/>
              </a:spcAft>
              <a:buSzPts val="2800"/>
              <a:buChar char="•"/>
              <a:defRPr/>
            </a:lvl3pPr>
            <a:lvl4pPr marL="1828800" lvl="3" indent="-406400" algn="l">
              <a:lnSpc>
                <a:spcPct val="90000"/>
              </a:lnSpc>
              <a:spcBef>
                <a:spcPts val="1000"/>
              </a:spcBef>
              <a:spcAft>
                <a:spcPts val="0"/>
              </a:spcAft>
              <a:buSzPts val="2800"/>
              <a:buChar char="•"/>
              <a:defRPr/>
            </a:lvl4pPr>
            <a:lvl5pPr marL="2286000" lvl="4" indent="-406400" algn="l">
              <a:lnSpc>
                <a:spcPct val="90000"/>
              </a:lnSpc>
              <a:spcBef>
                <a:spcPts val="1000"/>
              </a:spcBef>
              <a:spcAft>
                <a:spcPts val="0"/>
              </a:spcAft>
              <a:buSzPts val="2800"/>
              <a:buChar char="•"/>
              <a:defRPr/>
            </a:lvl5pPr>
            <a:lvl6pPr marL="2743200" lvl="5" indent="-406400" algn="l">
              <a:lnSpc>
                <a:spcPct val="90000"/>
              </a:lnSpc>
              <a:spcBef>
                <a:spcPts val="1000"/>
              </a:spcBef>
              <a:spcAft>
                <a:spcPts val="0"/>
              </a:spcAft>
              <a:buSzPts val="2800"/>
              <a:buChar char="•"/>
              <a:defRPr/>
            </a:lvl6pPr>
            <a:lvl7pPr marL="3200400" lvl="6" indent="-406400" algn="l">
              <a:lnSpc>
                <a:spcPct val="90000"/>
              </a:lnSpc>
              <a:spcBef>
                <a:spcPts val="1000"/>
              </a:spcBef>
              <a:spcAft>
                <a:spcPts val="0"/>
              </a:spcAft>
              <a:buSzPts val="2800"/>
              <a:buChar char="•"/>
              <a:defRPr/>
            </a:lvl7pPr>
            <a:lvl8pPr marL="3657600" lvl="7" indent="-406400" algn="l">
              <a:lnSpc>
                <a:spcPct val="90000"/>
              </a:lnSpc>
              <a:spcBef>
                <a:spcPts val="1000"/>
              </a:spcBef>
              <a:spcAft>
                <a:spcPts val="0"/>
              </a:spcAft>
              <a:buSzPts val="2800"/>
              <a:buChar char="•"/>
              <a:defRPr/>
            </a:lvl8pPr>
            <a:lvl9pPr marL="4114800" lvl="8" indent="-406400" algn="l">
              <a:lnSpc>
                <a:spcPct val="90000"/>
              </a:lnSpc>
              <a:spcBef>
                <a:spcPts val="1000"/>
              </a:spcBef>
              <a:spcAft>
                <a:spcPts val="0"/>
              </a:spcAft>
              <a:buSzPts val="2800"/>
              <a:buChar char="•"/>
              <a:defRPr/>
            </a:lvl9pPr>
          </a:lstStyle>
          <a:p>
            <a:endParaRPr/>
          </a:p>
        </p:txBody>
      </p:sp>
      <p:sp>
        <p:nvSpPr>
          <p:cNvPr id="46" name="Google Shape;46;p31"/>
          <p:cNvSpPr txBox="1">
            <a:spLocks noGrp="1"/>
          </p:cNvSpPr>
          <p:nvPr>
            <p:ph type="sldNum" idx="12"/>
          </p:nvPr>
        </p:nvSpPr>
        <p:spPr>
          <a:xfrm>
            <a:off x="11080184" y="6404312"/>
            <a:ext cx="273616" cy="269201"/>
          </a:xfrm>
          <a:prstGeom prst="rect">
            <a:avLst/>
          </a:prstGeom>
          <a:noFill/>
          <a:ln>
            <a:noFill/>
          </a:ln>
        </p:spPr>
        <p:txBody>
          <a:bodyPr spcFirstLastPara="1" wrap="square" lIns="45675" tIns="45675" rIns="45675" bIns="45675" anchor="ctr" anchorCtr="0">
            <a:spAutoFit/>
          </a:bodyPr>
          <a:lstStyle>
            <a:lvl1pPr marL="0" lvl="0"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1pPr>
            <a:lvl2pPr marL="0" lvl="1"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2pPr>
            <a:lvl3pPr marL="0" lvl="2"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3pPr>
            <a:lvl4pPr marL="0" lvl="3"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4pPr>
            <a:lvl5pPr marL="0" lvl="4"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5pPr>
            <a:lvl6pPr marL="0" lvl="5"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6pPr>
            <a:lvl7pPr marL="0" lvl="6"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7pPr>
            <a:lvl8pPr marL="0" lvl="7"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8pPr>
            <a:lvl9pPr marL="0" lvl="8" indent="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838200" y="365125"/>
            <a:ext cx="10515600" cy="1325563"/>
          </a:xfrm>
          <a:prstGeom prst="rect">
            <a:avLst/>
          </a:prstGeom>
          <a:noFill/>
          <a:ln>
            <a:noFill/>
          </a:ln>
        </p:spPr>
        <p:txBody>
          <a:bodyPr spcFirstLastPara="1" wrap="square" lIns="45675" tIns="45675" rIns="45675" bIns="45675" anchor="ctr" anchorCtr="0">
            <a:normAutofit/>
          </a:bodyPr>
          <a:lstStyle>
            <a:lvl1pPr marR="0" lvl="0" algn="l" rtl="0">
              <a:lnSpc>
                <a:spcPct val="90000"/>
              </a:lnSpc>
              <a:spcBef>
                <a:spcPts val="0"/>
              </a:spcBef>
              <a:spcAft>
                <a:spcPts val="0"/>
              </a:spcAft>
              <a:buClr>
                <a:srgbClr val="000000"/>
              </a:buClr>
              <a:buSzPts val="4400"/>
              <a:buFont typeface="Malgun Gothic"/>
              <a:buNone/>
              <a:defRPr sz="4400" b="0" i="0" u="none" strike="noStrike" cap="none">
                <a:solidFill>
                  <a:srgbClr val="000000"/>
                </a:solidFill>
                <a:latin typeface="Malgun Gothic"/>
                <a:ea typeface="Malgun Gothic"/>
                <a:cs typeface="Malgun Gothic"/>
                <a:sym typeface="Malgun Gothic"/>
              </a:defRPr>
            </a:lvl1pPr>
            <a:lvl2pPr marR="0" lvl="1" algn="l" rtl="0">
              <a:lnSpc>
                <a:spcPct val="90000"/>
              </a:lnSpc>
              <a:spcBef>
                <a:spcPts val="0"/>
              </a:spcBef>
              <a:spcAft>
                <a:spcPts val="0"/>
              </a:spcAft>
              <a:buClr>
                <a:srgbClr val="000000"/>
              </a:buClr>
              <a:buSzPts val="4400"/>
              <a:buFont typeface="Malgun Gothic"/>
              <a:buNone/>
              <a:defRPr sz="4400" b="0" i="0" u="none" strike="noStrike" cap="none">
                <a:solidFill>
                  <a:srgbClr val="000000"/>
                </a:solidFill>
                <a:latin typeface="Malgun Gothic"/>
                <a:ea typeface="Malgun Gothic"/>
                <a:cs typeface="Malgun Gothic"/>
                <a:sym typeface="Malgun Gothic"/>
              </a:defRPr>
            </a:lvl2pPr>
            <a:lvl3pPr marR="0" lvl="2" algn="l" rtl="0">
              <a:lnSpc>
                <a:spcPct val="90000"/>
              </a:lnSpc>
              <a:spcBef>
                <a:spcPts val="0"/>
              </a:spcBef>
              <a:spcAft>
                <a:spcPts val="0"/>
              </a:spcAft>
              <a:buClr>
                <a:srgbClr val="000000"/>
              </a:buClr>
              <a:buSzPts val="4400"/>
              <a:buFont typeface="Malgun Gothic"/>
              <a:buNone/>
              <a:defRPr sz="4400" b="0" i="0" u="none" strike="noStrike" cap="none">
                <a:solidFill>
                  <a:srgbClr val="000000"/>
                </a:solidFill>
                <a:latin typeface="Malgun Gothic"/>
                <a:ea typeface="Malgun Gothic"/>
                <a:cs typeface="Malgun Gothic"/>
                <a:sym typeface="Malgun Gothic"/>
              </a:defRPr>
            </a:lvl3pPr>
            <a:lvl4pPr marR="0" lvl="3" algn="l" rtl="0">
              <a:lnSpc>
                <a:spcPct val="90000"/>
              </a:lnSpc>
              <a:spcBef>
                <a:spcPts val="0"/>
              </a:spcBef>
              <a:spcAft>
                <a:spcPts val="0"/>
              </a:spcAft>
              <a:buClr>
                <a:srgbClr val="000000"/>
              </a:buClr>
              <a:buSzPts val="4400"/>
              <a:buFont typeface="Malgun Gothic"/>
              <a:buNone/>
              <a:defRPr sz="4400" b="0" i="0" u="none" strike="noStrike" cap="none">
                <a:solidFill>
                  <a:srgbClr val="000000"/>
                </a:solidFill>
                <a:latin typeface="Malgun Gothic"/>
                <a:ea typeface="Malgun Gothic"/>
                <a:cs typeface="Malgun Gothic"/>
                <a:sym typeface="Malgun Gothic"/>
              </a:defRPr>
            </a:lvl4pPr>
            <a:lvl5pPr marR="0" lvl="4" algn="l" rtl="0">
              <a:lnSpc>
                <a:spcPct val="90000"/>
              </a:lnSpc>
              <a:spcBef>
                <a:spcPts val="0"/>
              </a:spcBef>
              <a:spcAft>
                <a:spcPts val="0"/>
              </a:spcAft>
              <a:buClr>
                <a:srgbClr val="000000"/>
              </a:buClr>
              <a:buSzPts val="4400"/>
              <a:buFont typeface="Malgun Gothic"/>
              <a:buNone/>
              <a:defRPr sz="4400" b="0" i="0" u="none" strike="noStrike" cap="none">
                <a:solidFill>
                  <a:srgbClr val="000000"/>
                </a:solidFill>
                <a:latin typeface="Malgun Gothic"/>
                <a:ea typeface="Malgun Gothic"/>
                <a:cs typeface="Malgun Gothic"/>
                <a:sym typeface="Malgun Gothic"/>
              </a:defRPr>
            </a:lvl5pPr>
            <a:lvl6pPr marR="0" lvl="5" algn="l" rtl="0">
              <a:lnSpc>
                <a:spcPct val="90000"/>
              </a:lnSpc>
              <a:spcBef>
                <a:spcPts val="0"/>
              </a:spcBef>
              <a:spcAft>
                <a:spcPts val="0"/>
              </a:spcAft>
              <a:buClr>
                <a:srgbClr val="000000"/>
              </a:buClr>
              <a:buSzPts val="4400"/>
              <a:buFont typeface="Malgun Gothic"/>
              <a:buNone/>
              <a:defRPr sz="4400" b="0" i="0" u="none" strike="noStrike" cap="none">
                <a:solidFill>
                  <a:srgbClr val="000000"/>
                </a:solidFill>
                <a:latin typeface="Malgun Gothic"/>
                <a:ea typeface="Malgun Gothic"/>
                <a:cs typeface="Malgun Gothic"/>
                <a:sym typeface="Malgun Gothic"/>
              </a:defRPr>
            </a:lvl6pPr>
            <a:lvl7pPr marR="0" lvl="6" algn="l" rtl="0">
              <a:lnSpc>
                <a:spcPct val="90000"/>
              </a:lnSpc>
              <a:spcBef>
                <a:spcPts val="0"/>
              </a:spcBef>
              <a:spcAft>
                <a:spcPts val="0"/>
              </a:spcAft>
              <a:buClr>
                <a:srgbClr val="000000"/>
              </a:buClr>
              <a:buSzPts val="4400"/>
              <a:buFont typeface="Malgun Gothic"/>
              <a:buNone/>
              <a:defRPr sz="4400" b="0" i="0" u="none" strike="noStrike" cap="none">
                <a:solidFill>
                  <a:srgbClr val="000000"/>
                </a:solidFill>
                <a:latin typeface="Malgun Gothic"/>
                <a:ea typeface="Malgun Gothic"/>
                <a:cs typeface="Malgun Gothic"/>
                <a:sym typeface="Malgun Gothic"/>
              </a:defRPr>
            </a:lvl7pPr>
            <a:lvl8pPr marR="0" lvl="7" algn="l" rtl="0">
              <a:lnSpc>
                <a:spcPct val="90000"/>
              </a:lnSpc>
              <a:spcBef>
                <a:spcPts val="0"/>
              </a:spcBef>
              <a:spcAft>
                <a:spcPts val="0"/>
              </a:spcAft>
              <a:buClr>
                <a:srgbClr val="000000"/>
              </a:buClr>
              <a:buSzPts val="4400"/>
              <a:buFont typeface="Malgun Gothic"/>
              <a:buNone/>
              <a:defRPr sz="4400" b="0" i="0" u="none" strike="noStrike" cap="none">
                <a:solidFill>
                  <a:srgbClr val="000000"/>
                </a:solidFill>
                <a:latin typeface="Malgun Gothic"/>
                <a:ea typeface="Malgun Gothic"/>
                <a:cs typeface="Malgun Gothic"/>
                <a:sym typeface="Malgun Gothic"/>
              </a:defRPr>
            </a:lvl8pPr>
            <a:lvl9pPr marR="0" lvl="8" algn="l" rtl="0">
              <a:lnSpc>
                <a:spcPct val="90000"/>
              </a:lnSpc>
              <a:spcBef>
                <a:spcPts val="0"/>
              </a:spcBef>
              <a:spcAft>
                <a:spcPts val="0"/>
              </a:spcAft>
              <a:buClr>
                <a:srgbClr val="000000"/>
              </a:buClr>
              <a:buSzPts val="4400"/>
              <a:buFont typeface="Malgun Gothic"/>
              <a:buNone/>
              <a:defRPr sz="4400" b="0" i="0" u="none" strike="noStrike" cap="none">
                <a:solidFill>
                  <a:srgbClr val="000000"/>
                </a:solidFill>
                <a:latin typeface="Malgun Gothic"/>
                <a:ea typeface="Malgun Gothic"/>
                <a:cs typeface="Malgun Gothic"/>
                <a:sym typeface="Malgun Gothic"/>
              </a:defRPr>
            </a:lvl9pPr>
          </a:lstStyle>
          <a:p>
            <a:endParaRPr/>
          </a:p>
        </p:txBody>
      </p:sp>
      <p:sp>
        <p:nvSpPr>
          <p:cNvPr id="7" name="Google Shape;7;p22"/>
          <p:cNvSpPr txBox="1">
            <a:spLocks noGrp="1"/>
          </p:cNvSpPr>
          <p:nvPr>
            <p:ph type="body" idx="1"/>
          </p:nvPr>
        </p:nvSpPr>
        <p:spPr>
          <a:xfrm>
            <a:off x="838200" y="1825625"/>
            <a:ext cx="10515600" cy="4351338"/>
          </a:xfrm>
          <a:prstGeom prst="rect">
            <a:avLst/>
          </a:prstGeom>
          <a:noFill/>
          <a:ln>
            <a:noFill/>
          </a:ln>
        </p:spPr>
        <p:txBody>
          <a:bodyPr spcFirstLastPara="1" wrap="square" lIns="45675" tIns="45675" rIns="45675" bIns="45675" anchor="t" anchorCtr="0">
            <a:normAutofit/>
          </a:bodyPr>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Malgun Gothic"/>
                <a:ea typeface="Malgun Gothic"/>
                <a:cs typeface="Malgun Gothic"/>
                <a:sym typeface="Malgun Gothic"/>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Malgun Gothic"/>
                <a:ea typeface="Malgun Gothic"/>
                <a:cs typeface="Malgun Gothic"/>
                <a:sym typeface="Malgun Gothic"/>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Malgun Gothic"/>
                <a:ea typeface="Malgun Gothic"/>
                <a:cs typeface="Malgun Gothic"/>
                <a:sym typeface="Malgun Gothic"/>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Malgun Gothic"/>
                <a:ea typeface="Malgun Gothic"/>
                <a:cs typeface="Malgun Gothic"/>
                <a:sym typeface="Malgun Gothic"/>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Malgun Gothic"/>
                <a:ea typeface="Malgun Gothic"/>
                <a:cs typeface="Malgun Gothic"/>
                <a:sym typeface="Malgun Gothic"/>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Malgun Gothic"/>
                <a:ea typeface="Malgun Gothic"/>
                <a:cs typeface="Malgun Gothic"/>
                <a:sym typeface="Malgun Gothic"/>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Malgun Gothic"/>
                <a:ea typeface="Malgun Gothic"/>
                <a:cs typeface="Malgun Gothic"/>
                <a:sym typeface="Malgun Gothic"/>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Malgun Gothic"/>
                <a:ea typeface="Malgun Gothic"/>
                <a:cs typeface="Malgun Gothic"/>
                <a:sym typeface="Malgun Gothic"/>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Malgun Gothic"/>
                <a:ea typeface="Malgun Gothic"/>
                <a:cs typeface="Malgun Gothic"/>
                <a:sym typeface="Malgun Gothic"/>
              </a:defRPr>
            </a:lvl9pPr>
          </a:lstStyle>
          <a:p>
            <a:endParaRPr/>
          </a:p>
        </p:txBody>
      </p:sp>
      <p:sp>
        <p:nvSpPr>
          <p:cNvPr id="8" name="Google Shape;8;p22"/>
          <p:cNvSpPr txBox="1">
            <a:spLocks noGrp="1"/>
          </p:cNvSpPr>
          <p:nvPr>
            <p:ph type="sldNum" idx="12"/>
          </p:nvPr>
        </p:nvSpPr>
        <p:spPr>
          <a:xfrm>
            <a:off x="11080184" y="6404312"/>
            <a:ext cx="273616" cy="269201"/>
          </a:xfrm>
          <a:prstGeom prst="rect">
            <a:avLst/>
          </a:prstGeom>
          <a:noFill/>
          <a:ln>
            <a:noFill/>
          </a:ln>
        </p:spPr>
        <p:txBody>
          <a:bodyPr spcFirstLastPara="1" wrap="square" lIns="45675" tIns="45675" rIns="45675" bIns="45675" anchor="ctr" anchorCtr="0">
            <a:spAutoFit/>
          </a:bodyPr>
          <a:lstStyle>
            <a:lvl1pPr marL="0" marR="0" lvl="0" indent="0" algn="r" rtl="0">
              <a:lnSpc>
                <a:spcPct val="100000"/>
              </a:lnSpc>
              <a:spcBef>
                <a:spcPts val="0"/>
              </a:spcBef>
              <a:spcAft>
                <a:spcPts val="0"/>
              </a:spcAft>
              <a:buClr>
                <a:srgbClr val="888888"/>
              </a:buClr>
              <a:buSzPts val="1200"/>
              <a:buFont typeface="Malgun Gothic"/>
              <a:buNone/>
              <a:defRPr sz="1200" b="0" i="0" u="none" strike="noStrike" cap="none">
                <a:solidFill>
                  <a:srgbClr val="888888"/>
                </a:solidFill>
                <a:latin typeface="Malgun Gothic"/>
                <a:ea typeface="Malgun Gothic"/>
                <a:cs typeface="Malgun Gothic"/>
                <a:sym typeface="Malgun Gothic"/>
              </a:defRPr>
            </a:lvl1pPr>
            <a:lvl2pPr marL="0" marR="0" lvl="1" indent="0" algn="r" rtl="0">
              <a:lnSpc>
                <a:spcPct val="100000"/>
              </a:lnSpc>
              <a:spcBef>
                <a:spcPts val="0"/>
              </a:spcBef>
              <a:spcAft>
                <a:spcPts val="0"/>
              </a:spcAft>
              <a:buClr>
                <a:srgbClr val="888888"/>
              </a:buClr>
              <a:buSzPts val="1200"/>
              <a:buFont typeface="Malgun Gothic"/>
              <a:buNone/>
              <a:defRPr sz="1200" b="0" i="0" u="none" strike="noStrike" cap="none">
                <a:solidFill>
                  <a:srgbClr val="888888"/>
                </a:solidFill>
                <a:latin typeface="Malgun Gothic"/>
                <a:ea typeface="Malgun Gothic"/>
                <a:cs typeface="Malgun Gothic"/>
                <a:sym typeface="Malgun Gothic"/>
              </a:defRPr>
            </a:lvl2pPr>
            <a:lvl3pPr marL="0" marR="0" lvl="2" indent="0" algn="r" rtl="0">
              <a:lnSpc>
                <a:spcPct val="100000"/>
              </a:lnSpc>
              <a:spcBef>
                <a:spcPts val="0"/>
              </a:spcBef>
              <a:spcAft>
                <a:spcPts val="0"/>
              </a:spcAft>
              <a:buClr>
                <a:srgbClr val="888888"/>
              </a:buClr>
              <a:buSzPts val="1200"/>
              <a:buFont typeface="Malgun Gothic"/>
              <a:buNone/>
              <a:defRPr sz="1200" b="0" i="0" u="none" strike="noStrike" cap="none">
                <a:solidFill>
                  <a:srgbClr val="888888"/>
                </a:solidFill>
                <a:latin typeface="Malgun Gothic"/>
                <a:ea typeface="Malgun Gothic"/>
                <a:cs typeface="Malgun Gothic"/>
                <a:sym typeface="Malgun Gothic"/>
              </a:defRPr>
            </a:lvl3pPr>
            <a:lvl4pPr marL="0" marR="0" lvl="3" indent="0" algn="r" rtl="0">
              <a:lnSpc>
                <a:spcPct val="100000"/>
              </a:lnSpc>
              <a:spcBef>
                <a:spcPts val="0"/>
              </a:spcBef>
              <a:spcAft>
                <a:spcPts val="0"/>
              </a:spcAft>
              <a:buClr>
                <a:srgbClr val="888888"/>
              </a:buClr>
              <a:buSzPts val="1200"/>
              <a:buFont typeface="Malgun Gothic"/>
              <a:buNone/>
              <a:defRPr sz="1200" b="0" i="0" u="none" strike="noStrike" cap="none">
                <a:solidFill>
                  <a:srgbClr val="888888"/>
                </a:solidFill>
                <a:latin typeface="Malgun Gothic"/>
                <a:ea typeface="Malgun Gothic"/>
                <a:cs typeface="Malgun Gothic"/>
                <a:sym typeface="Malgun Gothic"/>
              </a:defRPr>
            </a:lvl4pPr>
            <a:lvl5pPr marL="0" marR="0" lvl="4" indent="0" algn="r" rtl="0">
              <a:lnSpc>
                <a:spcPct val="100000"/>
              </a:lnSpc>
              <a:spcBef>
                <a:spcPts val="0"/>
              </a:spcBef>
              <a:spcAft>
                <a:spcPts val="0"/>
              </a:spcAft>
              <a:buClr>
                <a:srgbClr val="888888"/>
              </a:buClr>
              <a:buSzPts val="1200"/>
              <a:buFont typeface="Malgun Gothic"/>
              <a:buNone/>
              <a:defRPr sz="1200" b="0" i="0" u="none" strike="noStrike" cap="none">
                <a:solidFill>
                  <a:srgbClr val="888888"/>
                </a:solidFill>
                <a:latin typeface="Malgun Gothic"/>
                <a:ea typeface="Malgun Gothic"/>
                <a:cs typeface="Malgun Gothic"/>
                <a:sym typeface="Malgun Gothic"/>
              </a:defRPr>
            </a:lvl5pPr>
            <a:lvl6pPr marL="0" marR="0" lvl="5" indent="0" algn="r" rtl="0">
              <a:lnSpc>
                <a:spcPct val="100000"/>
              </a:lnSpc>
              <a:spcBef>
                <a:spcPts val="0"/>
              </a:spcBef>
              <a:spcAft>
                <a:spcPts val="0"/>
              </a:spcAft>
              <a:buClr>
                <a:srgbClr val="888888"/>
              </a:buClr>
              <a:buSzPts val="1200"/>
              <a:buFont typeface="Malgun Gothic"/>
              <a:buNone/>
              <a:defRPr sz="1200" b="0" i="0" u="none" strike="noStrike" cap="none">
                <a:solidFill>
                  <a:srgbClr val="888888"/>
                </a:solidFill>
                <a:latin typeface="Malgun Gothic"/>
                <a:ea typeface="Malgun Gothic"/>
                <a:cs typeface="Malgun Gothic"/>
                <a:sym typeface="Malgun Gothic"/>
              </a:defRPr>
            </a:lvl6pPr>
            <a:lvl7pPr marL="0" marR="0" lvl="6" indent="0" algn="r" rtl="0">
              <a:lnSpc>
                <a:spcPct val="100000"/>
              </a:lnSpc>
              <a:spcBef>
                <a:spcPts val="0"/>
              </a:spcBef>
              <a:spcAft>
                <a:spcPts val="0"/>
              </a:spcAft>
              <a:buClr>
                <a:srgbClr val="888888"/>
              </a:buClr>
              <a:buSzPts val="1200"/>
              <a:buFont typeface="Malgun Gothic"/>
              <a:buNone/>
              <a:defRPr sz="1200" b="0" i="0" u="none" strike="noStrike" cap="none">
                <a:solidFill>
                  <a:srgbClr val="888888"/>
                </a:solidFill>
                <a:latin typeface="Malgun Gothic"/>
                <a:ea typeface="Malgun Gothic"/>
                <a:cs typeface="Malgun Gothic"/>
                <a:sym typeface="Malgun Gothic"/>
              </a:defRPr>
            </a:lvl7pPr>
            <a:lvl8pPr marL="0" marR="0" lvl="7" indent="0" algn="r" rtl="0">
              <a:lnSpc>
                <a:spcPct val="100000"/>
              </a:lnSpc>
              <a:spcBef>
                <a:spcPts val="0"/>
              </a:spcBef>
              <a:spcAft>
                <a:spcPts val="0"/>
              </a:spcAft>
              <a:buClr>
                <a:srgbClr val="888888"/>
              </a:buClr>
              <a:buSzPts val="1200"/>
              <a:buFont typeface="Malgun Gothic"/>
              <a:buNone/>
              <a:defRPr sz="1200" b="0" i="0" u="none" strike="noStrike" cap="none">
                <a:solidFill>
                  <a:srgbClr val="888888"/>
                </a:solidFill>
                <a:latin typeface="Malgun Gothic"/>
                <a:ea typeface="Malgun Gothic"/>
                <a:cs typeface="Malgun Gothic"/>
                <a:sym typeface="Malgun Gothic"/>
              </a:defRPr>
            </a:lvl8pPr>
            <a:lvl9pPr marL="0" marR="0" lvl="8" indent="0" algn="r" rtl="0">
              <a:lnSpc>
                <a:spcPct val="100000"/>
              </a:lnSpc>
              <a:spcBef>
                <a:spcPts val="0"/>
              </a:spcBef>
              <a:spcAft>
                <a:spcPts val="0"/>
              </a:spcAft>
              <a:buClr>
                <a:srgbClr val="888888"/>
              </a:buClr>
              <a:buSzPts val="1200"/>
              <a:buFont typeface="Malgun Gothic"/>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4.png"/><Relationship Id="rId7"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42.jpg"/><Relationship Id="rId4" Type="http://schemas.openxmlformats.org/officeDocument/2006/relationships/image" Target="../media/image41.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9C8CB"/>
        </a:solidFill>
        <a:effectLst/>
      </p:bgPr>
    </p:bg>
    <p:spTree>
      <p:nvGrpSpPr>
        <p:cNvPr id="1" name="Shape 63"/>
        <p:cNvGrpSpPr/>
        <p:nvPr/>
      </p:nvGrpSpPr>
      <p:grpSpPr>
        <a:xfrm>
          <a:off x="0" y="0"/>
          <a:ext cx="0" cy="0"/>
          <a:chOff x="0" y="0"/>
          <a:chExt cx="0" cy="0"/>
        </a:xfrm>
      </p:grpSpPr>
      <p:grpSp>
        <p:nvGrpSpPr>
          <p:cNvPr id="64" name="Google Shape;64;p1"/>
          <p:cNvGrpSpPr/>
          <p:nvPr/>
        </p:nvGrpSpPr>
        <p:grpSpPr>
          <a:xfrm>
            <a:off x="4092774" y="2322696"/>
            <a:ext cx="4079702" cy="2627543"/>
            <a:chOff x="0" y="364915"/>
            <a:chExt cx="4079700" cy="2627541"/>
          </a:xfrm>
        </p:grpSpPr>
        <p:sp>
          <p:nvSpPr>
            <p:cNvPr id="65" name="Google Shape;65;p1"/>
            <p:cNvSpPr/>
            <p:nvPr/>
          </p:nvSpPr>
          <p:spPr>
            <a:xfrm>
              <a:off x="0" y="529755"/>
              <a:ext cx="4079700" cy="2462701"/>
            </a:xfrm>
            <a:prstGeom prst="roundRect">
              <a:avLst>
                <a:gd name="adj" fmla="val 3552"/>
              </a:avLst>
            </a:prstGeom>
            <a:solidFill>
              <a:srgbClr val="F8EADF"/>
            </a:solidFill>
            <a:ln w="127000" cap="flat" cmpd="sng">
              <a:solidFill>
                <a:srgbClr val="F4B2B6"/>
              </a:solidFill>
              <a:prstDash val="solid"/>
              <a:miter lim="800000"/>
              <a:headEnd type="none" w="sm" len="sm"/>
              <a:tailEnd type="none" w="sm" len="sm"/>
            </a:ln>
            <a:effectLst>
              <a:outerShdw dist="127000" dir="5400000" rotWithShape="0">
                <a:srgbClr val="000000">
                  <a:alpha val="34117"/>
                </a:srgbClr>
              </a:outerShdw>
            </a:effectLst>
          </p:spPr>
          <p:txBody>
            <a:bodyPr spcFirstLastPara="1" wrap="square" lIns="0" tIns="0" rIns="0" bIns="0" anchor="b" anchorCtr="0">
              <a:noAutofit/>
            </a:bodyPr>
            <a:lstStyle/>
            <a:p>
              <a:pPr marL="0" marR="0" lvl="0" indent="0" algn="ctr" rtl="0">
                <a:lnSpc>
                  <a:spcPct val="115000"/>
                </a:lnSpc>
                <a:spcBef>
                  <a:spcPts val="0"/>
                </a:spcBef>
                <a:spcAft>
                  <a:spcPts val="0"/>
                </a:spcAft>
                <a:buClr>
                  <a:srgbClr val="8C8280"/>
                </a:buClr>
                <a:buSzPts val="1100"/>
                <a:buFont typeface="Malgun Gothic"/>
                <a:buNone/>
              </a:pPr>
              <a:endParaRPr sz="1100" b="0" i="0" u="none" strike="noStrike" cap="none">
                <a:solidFill>
                  <a:srgbClr val="8C8280"/>
                </a:solidFill>
                <a:latin typeface="Malgun Gothic"/>
                <a:ea typeface="Malgun Gothic"/>
                <a:cs typeface="Malgun Gothic"/>
                <a:sym typeface="Malgun Gothic"/>
              </a:endParaRPr>
            </a:p>
          </p:txBody>
        </p:sp>
        <p:sp>
          <p:nvSpPr>
            <p:cNvPr id="66" name="Google Shape;66;p1"/>
            <p:cNvSpPr txBox="1"/>
            <p:nvPr/>
          </p:nvSpPr>
          <p:spPr>
            <a:xfrm>
              <a:off x="71345" y="364915"/>
              <a:ext cx="3937009" cy="2323620"/>
            </a:xfrm>
            <a:prstGeom prst="rect">
              <a:avLst/>
            </a:prstGeom>
            <a:noFill/>
            <a:ln>
              <a:noFill/>
            </a:ln>
          </p:spPr>
          <p:txBody>
            <a:bodyPr spcFirstLastPara="1" wrap="square" lIns="45675" tIns="45675" rIns="45675" bIns="45675" anchor="b" anchorCtr="0">
              <a:sp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dirty="0">
                <a:solidFill>
                  <a:srgbClr val="595959"/>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endParaRPr sz="2000" b="0" i="0" u="none" strike="noStrike" cap="none" dirty="0">
                <a:solidFill>
                  <a:srgbClr val="595959"/>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endParaRPr sz="2000" b="0" i="0" u="none" strike="noStrike" cap="none" dirty="0">
                <a:solidFill>
                  <a:srgbClr val="595959"/>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595959"/>
                </a:buClr>
                <a:buSzPts val="1700"/>
                <a:buFont typeface="Times New Roman"/>
                <a:buNone/>
              </a:pPr>
              <a:r>
                <a:rPr lang="en-US" sz="1700" b="1" i="0" u="none" strike="noStrike" cap="none" dirty="0">
                  <a:solidFill>
                    <a:srgbClr val="595959"/>
                  </a:solidFill>
                  <a:latin typeface="Times New Roman"/>
                  <a:ea typeface="Times New Roman"/>
                  <a:cs typeface="Times New Roman"/>
                  <a:sym typeface="Times New Roman"/>
                </a:rPr>
                <a:t>BIT AIA </a:t>
              </a:r>
              <a:r>
                <a:rPr lang="en-US" sz="1700" b="1" i="0" u="none" strike="noStrike" cap="none" dirty="0" err="1" smtClean="0">
                  <a:solidFill>
                    <a:srgbClr val="595959"/>
                  </a:solidFill>
                  <a:latin typeface="Times New Roman"/>
                  <a:ea typeface="Times New Roman"/>
                  <a:cs typeface="Times New Roman"/>
                  <a:sym typeface="Times New Roman"/>
                </a:rPr>
                <a:t>웹표준프로젝트</a:t>
              </a:r>
              <a:endParaRPr lang="en-US" sz="1700" b="1" i="0" u="none" strike="noStrike" cap="none" dirty="0" smtClean="0">
                <a:solidFill>
                  <a:srgbClr val="595959"/>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595959"/>
                </a:buClr>
                <a:buSzPts val="1700"/>
                <a:buFont typeface="Times New Roman"/>
                <a:buNone/>
              </a:pPr>
              <a:endParaRPr lang="en-US" sz="1700" b="1" dirty="0">
                <a:solidFill>
                  <a:srgbClr val="595959"/>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595959"/>
                </a:buClr>
                <a:buSzPts val="1700"/>
                <a:buFont typeface="Times New Roman"/>
                <a:buNone/>
              </a:pPr>
              <a:endParaRPr lang="en-US" sz="1700" b="1" i="0" u="none" strike="noStrike" cap="none" dirty="0" smtClean="0">
                <a:solidFill>
                  <a:srgbClr val="595959"/>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595959"/>
                </a:buClr>
                <a:buSzPts val="1700"/>
                <a:buFont typeface="Times New Roman"/>
                <a:buNone/>
              </a:pPr>
              <a:endParaRPr lang="en-US" sz="1700" b="1" dirty="0">
                <a:solidFill>
                  <a:srgbClr val="595959"/>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595959"/>
                </a:buClr>
                <a:buSzPts val="1700"/>
                <a:buFont typeface="Times New Roman"/>
                <a:buNone/>
              </a:pPr>
              <a:endParaRPr lang="en-US" sz="1700" b="1" i="0" u="none" strike="noStrike" cap="none" dirty="0" smtClean="0">
                <a:solidFill>
                  <a:srgbClr val="595959"/>
                </a:solidFill>
                <a:latin typeface="Times New Roman"/>
                <a:ea typeface="Times New Roman"/>
                <a:cs typeface="Times New Roman"/>
                <a:sym typeface="Times New Roman"/>
              </a:endParaRPr>
            </a:p>
          </p:txBody>
        </p:sp>
      </p:grpSp>
      <p:grpSp>
        <p:nvGrpSpPr>
          <p:cNvPr id="67" name="Google Shape;67;p1"/>
          <p:cNvGrpSpPr/>
          <p:nvPr/>
        </p:nvGrpSpPr>
        <p:grpSpPr>
          <a:xfrm>
            <a:off x="4353056" y="2027140"/>
            <a:ext cx="180465" cy="756878"/>
            <a:chOff x="0" y="0"/>
            <a:chExt cx="180464" cy="756877"/>
          </a:xfrm>
        </p:grpSpPr>
        <p:sp>
          <p:nvSpPr>
            <p:cNvPr id="68" name="Google Shape;68;p1"/>
            <p:cNvSpPr/>
            <p:nvPr/>
          </p:nvSpPr>
          <p:spPr>
            <a:xfrm>
              <a:off x="0" y="576412"/>
              <a:ext cx="180464" cy="180465"/>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69" name="Google Shape;69;p1"/>
            <p:cNvSpPr/>
            <p:nvPr/>
          </p:nvSpPr>
          <p:spPr>
            <a:xfrm>
              <a:off x="0" y="0"/>
              <a:ext cx="180464" cy="180465"/>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70" name="Google Shape;70;p1"/>
            <p:cNvSpPr/>
            <p:nvPr/>
          </p:nvSpPr>
          <p:spPr>
            <a:xfrm>
              <a:off x="48814" y="77560"/>
              <a:ext cx="82834" cy="601760"/>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grpSp>
        <p:nvGrpSpPr>
          <p:cNvPr id="71" name="Google Shape;71;p1"/>
          <p:cNvGrpSpPr/>
          <p:nvPr/>
        </p:nvGrpSpPr>
        <p:grpSpPr>
          <a:xfrm>
            <a:off x="7741924" y="2027140"/>
            <a:ext cx="180466" cy="756878"/>
            <a:chOff x="0" y="0"/>
            <a:chExt cx="180464" cy="756877"/>
          </a:xfrm>
        </p:grpSpPr>
        <p:sp>
          <p:nvSpPr>
            <p:cNvPr id="72" name="Google Shape;72;p1"/>
            <p:cNvSpPr/>
            <p:nvPr/>
          </p:nvSpPr>
          <p:spPr>
            <a:xfrm>
              <a:off x="0" y="576412"/>
              <a:ext cx="180464" cy="180465"/>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73" name="Google Shape;73;p1"/>
            <p:cNvSpPr/>
            <p:nvPr/>
          </p:nvSpPr>
          <p:spPr>
            <a:xfrm>
              <a:off x="0" y="0"/>
              <a:ext cx="180464" cy="180465"/>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74" name="Google Shape;74;p1"/>
            <p:cNvSpPr/>
            <p:nvPr/>
          </p:nvSpPr>
          <p:spPr>
            <a:xfrm>
              <a:off x="48814" y="77560"/>
              <a:ext cx="82834" cy="601760"/>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sp>
        <p:nvSpPr>
          <p:cNvPr id="75" name="Google Shape;75;p1"/>
          <p:cNvSpPr txBox="1"/>
          <p:nvPr/>
        </p:nvSpPr>
        <p:spPr>
          <a:xfrm>
            <a:off x="3130300" y="957018"/>
            <a:ext cx="6004551" cy="935330"/>
          </a:xfrm>
          <a:prstGeom prst="rect">
            <a:avLst/>
          </a:prstGeom>
          <a:noFill/>
          <a:ln>
            <a:noFill/>
          </a:ln>
        </p:spPr>
        <p:txBody>
          <a:bodyPr spcFirstLastPara="1" wrap="square" lIns="45675" tIns="45675" rIns="45675" bIns="45675" anchor="t" anchorCtr="0">
            <a:spAutoFit/>
          </a:bodyPr>
          <a:lstStyle/>
          <a:p>
            <a:pPr marL="0" marR="0" lvl="0" indent="0" algn="ctr" rtl="0">
              <a:lnSpc>
                <a:spcPct val="100000"/>
              </a:lnSpc>
              <a:spcBef>
                <a:spcPts val="0"/>
              </a:spcBef>
              <a:spcAft>
                <a:spcPts val="0"/>
              </a:spcAft>
              <a:buClr>
                <a:srgbClr val="FFFFFF"/>
              </a:buClr>
              <a:buSzPts val="6000"/>
              <a:buFont typeface="Times New Roman"/>
              <a:buNone/>
            </a:pPr>
            <a:r>
              <a:rPr lang="en-US" sz="6000" b="0" i="1" u="none" strike="noStrike" cap="none">
                <a:solidFill>
                  <a:srgbClr val="FFFFFF"/>
                </a:solidFill>
                <a:latin typeface="Times New Roman"/>
                <a:ea typeface="Times New Roman"/>
                <a:cs typeface="Times New Roman"/>
                <a:sym typeface="Times New Roman"/>
              </a:rPr>
              <a:t>B-tuur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9C8CB"/>
        </a:solidFill>
        <a:effectLst/>
      </p:bgPr>
    </p:bg>
    <p:spTree>
      <p:nvGrpSpPr>
        <p:cNvPr id="1" name="Shape 539"/>
        <p:cNvGrpSpPr/>
        <p:nvPr/>
      </p:nvGrpSpPr>
      <p:grpSpPr>
        <a:xfrm>
          <a:off x="0" y="0"/>
          <a:ext cx="0" cy="0"/>
          <a:chOff x="0" y="0"/>
          <a:chExt cx="0" cy="0"/>
        </a:xfrm>
      </p:grpSpPr>
      <p:sp>
        <p:nvSpPr>
          <p:cNvPr id="540" name="Google Shape;540;p10"/>
          <p:cNvSpPr/>
          <p:nvPr/>
        </p:nvSpPr>
        <p:spPr>
          <a:xfrm>
            <a:off x="589935" y="530942"/>
            <a:ext cx="11090700" cy="5928901"/>
          </a:xfrm>
          <a:prstGeom prst="roundRect">
            <a:avLst>
              <a:gd name="adj" fmla="val 3552"/>
            </a:avLst>
          </a:prstGeom>
          <a:solidFill>
            <a:srgbClr val="F8EADF"/>
          </a:solidFill>
          <a:ln w="127000" cap="flat" cmpd="sng">
            <a:solidFill>
              <a:srgbClr val="F4B2B6"/>
            </a:solidFill>
            <a:prstDash val="solid"/>
            <a:miter lim="8000"/>
            <a:headEnd type="none" w="sm" len="sm"/>
            <a:tailEnd type="none" w="sm" len="sm"/>
          </a:ln>
          <a:effectLst>
            <a:outerShdw dist="76200" dir="5400000" rotWithShape="0">
              <a:srgbClr val="000000">
                <a:alpha val="34117"/>
              </a:srgbClr>
            </a:outerShdw>
          </a:effectLst>
        </p:spPr>
        <p:txBody>
          <a:bodyPr spcFirstLastPara="1" wrap="square" lIns="0" tIns="0" rIns="0" bIns="0" anchor="t" anchorCtr="0">
            <a:noAutofit/>
          </a:bodyPr>
          <a:lstStyle/>
          <a:p>
            <a:pPr marL="0" marR="0" lvl="0" indent="0" algn="l" rtl="0">
              <a:lnSpc>
                <a:spcPct val="150000"/>
              </a:lnSpc>
              <a:spcBef>
                <a:spcPts val="0"/>
              </a:spcBef>
              <a:spcAft>
                <a:spcPts val="0"/>
              </a:spcAft>
              <a:buClr>
                <a:srgbClr val="8C8280"/>
              </a:buClr>
              <a:buSzPts val="1800"/>
              <a:buFont typeface="Malgun Gothic"/>
              <a:buNone/>
            </a:pPr>
            <a:endParaRPr sz="1800" b="0" i="0" u="none" strike="noStrike" cap="none">
              <a:solidFill>
                <a:srgbClr val="8C8280"/>
              </a:solidFill>
              <a:latin typeface="Malgun Gothic"/>
              <a:ea typeface="Malgun Gothic"/>
              <a:cs typeface="Malgun Gothic"/>
              <a:sym typeface="Malgun Gothic"/>
            </a:endParaRPr>
          </a:p>
        </p:txBody>
      </p:sp>
      <p:sp>
        <p:nvSpPr>
          <p:cNvPr id="541" name="Google Shape;541;p10"/>
          <p:cNvSpPr txBox="1"/>
          <p:nvPr/>
        </p:nvSpPr>
        <p:spPr>
          <a:xfrm>
            <a:off x="697339" y="592621"/>
            <a:ext cx="10875902" cy="482645"/>
          </a:xfrm>
          <a:prstGeom prst="rect">
            <a:avLst/>
          </a:prstGeom>
          <a:noFill/>
          <a:ln>
            <a:noFill/>
          </a:ln>
        </p:spPr>
        <p:txBody>
          <a:bodyPr spcFirstLastPara="1" wrap="square" lIns="45675" tIns="45675" rIns="45675" bIns="45675" anchor="t" anchorCtr="0">
            <a:spAutoFit/>
          </a:bodyPr>
          <a:lstStyle/>
          <a:p>
            <a:pPr marL="0" marR="0" lvl="0" indent="0" algn="ctr" rtl="0">
              <a:lnSpc>
                <a:spcPct val="100000"/>
              </a:lnSpc>
              <a:spcBef>
                <a:spcPts val="0"/>
              </a:spcBef>
              <a:spcAft>
                <a:spcPts val="0"/>
              </a:spcAft>
              <a:buClr>
                <a:srgbClr val="8C8280"/>
              </a:buClr>
              <a:buSzPts val="2800"/>
              <a:buFont typeface="Times New Roman"/>
              <a:buNone/>
            </a:pPr>
            <a:r>
              <a:rPr lang="en-US" sz="2800" b="0" i="0" u="none" strike="noStrike" cap="none">
                <a:solidFill>
                  <a:srgbClr val="8C8280"/>
                </a:solidFill>
                <a:latin typeface="Times New Roman"/>
                <a:ea typeface="Times New Roman"/>
                <a:cs typeface="Times New Roman"/>
                <a:sym typeface="Times New Roman"/>
              </a:rPr>
              <a:t>Structure</a:t>
            </a:r>
            <a:endParaRPr/>
          </a:p>
        </p:txBody>
      </p:sp>
      <p:grpSp>
        <p:nvGrpSpPr>
          <p:cNvPr id="542" name="Google Shape;542;p10"/>
          <p:cNvGrpSpPr/>
          <p:nvPr/>
        </p:nvGrpSpPr>
        <p:grpSpPr>
          <a:xfrm>
            <a:off x="825732" y="1234375"/>
            <a:ext cx="1444419" cy="2691539"/>
            <a:chOff x="-1" y="0"/>
            <a:chExt cx="1444417" cy="2691538"/>
          </a:xfrm>
        </p:grpSpPr>
        <p:pic>
          <p:nvPicPr>
            <p:cNvPr id="543" name="Google Shape;543;p10" descr="Google Shape;550;g8ac9817a83_0_279"/>
            <p:cNvPicPr preferRelativeResize="0"/>
            <p:nvPr/>
          </p:nvPicPr>
          <p:blipFill rotWithShape="1">
            <a:blip r:embed="rId3">
              <a:alphaModFix/>
            </a:blip>
            <a:srcRect/>
            <a:stretch/>
          </p:blipFill>
          <p:spPr>
            <a:xfrm>
              <a:off x="-1" y="300131"/>
              <a:ext cx="1444317" cy="2391407"/>
            </a:xfrm>
            <a:prstGeom prst="rect">
              <a:avLst/>
            </a:prstGeom>
            <a:noFill/>
            <a:ln>
              <a:noFill/>
            </a:ln>
          </p:spPr>
        </p:pic>
        <p:sp>
          <p:nvSpPr>
            <p:cNvPr id="544" name="Google Shape;544;p10"/>
            <p:cNvSpPr txBox="1"/>
            <p:nvPr/>
          </p:nvSpPr>
          <p:spPr>
            <a:xfrm>
              <a:off x="234216" y="0"/>
              <a:ext cx="1210200" cy="197384"/>
            </a:xfrm>
            <a:prstGeom prst="rect">
              <a:avLst/>
            </a:prstGeom>
            <a:noFill/>
            <a:ln>
              <a:noFill/>
            </a:ln>
          </p:spPr>
          <p:txBody>
            <a:bodyPr spcFirstLastPara="1" wrap="square" lIns="0" tIns="0" rIns="0" bIns="0" anchor="t" anchorCtr="0">
              <a:spAutoFit/>
            </a:bodyPr>
            <a:lstStyle/>
            <a:p>
              <a:pPr marL="187156" marR="0" lvl="0" indent="-187156" algn="l" rtl="0">
                <a:lnSpc>
                  <a:spcPct val="100000"/>
                </a:lnSpc>
                <a:spcBef>
                  <a:spcPts val="0"/>
                </a:spcBef>
                <a:spcAft>
                  <a:spcPts val="0"/>
                </a:spcAft>
                <a:buClr>
                  <a:srgbClr val="434343"/>
                </a:buClr>
                <a:buSzPts val="1400"/>
                <a:buFont typeface="Arial"/>
                <a:buAutoNum type="arabicPeriod"/>
              </a:pPr>
              <a:r>
                <a:rPr lang="en-US" sz="1400" b="0" i="0" u="none" strike="noStrike" cap="none">
                  <a:solidFill>
                    <a:srgbClr val="434343"/>
                  </a:solidFill>
                  <a:latin typeface="Arial"/>
                  <a:ea typeface="Arial"/>
                  <a:cs typeface="Arial"/>
                  <a:sym typeface="Arial"/>
                </a:rPr>
                <a:t>Index.html</a:t>
              </a:r>
              <a:endParaRPr/>
            </a:p>
          </p:txBody>
        </p:sp>
      </p:grpSp>
      <p:grpSp>
        <p:nvGrpSpPr>
          <p:cNvPr id="545" name="Google Shape;545;p10"/>
          <p:cNvGrpSpPr/>
          <p:nvPr/>
        </p:nvGrpSpPr>
        <p:grpSpPr>
          <a:xfrm>
            <a:off x="6911823" y="3668449"/>
            <a:ext cx="1444317" cy="2716217"/>
            <a:chOff x="0" y="-1"/>
            <a:chExt cx="1444316" cy="2716216"/>
          </a:xfrm>
        </p:grpSpPr>
        <p:pic>
          <p:nvPicPr>
            <p:cNvPr id="546" name="Google Shape;546;p10" descr="Google Shape;553;g8ac9817a83_0_279"/>
            <p:cNvPicPr preferRelativeResize="0"/>
            <p:nvPr/>
          </p:nvPicPr>
          <p:blipFill rotWithShape="1">
            <a:blip r:embed="rId4">
              <a:alphaModFix/>
            </a:blip>
            <a:srcRect/>
            <a:stretch/>
          </p:blipFill>
          <p:spPr>
            <a:xfrm>
              <a:off x="0" y="324810"/>
              <a:ext cx="1444316" cy="2391405"/>
            </a:xfrm>
            <a:prstGeom prst="rect">
              <a:avLst/>
            </a:prstGeom>
            <a:noFill/>
            <a:ln>
              <a:noFill/>
            </a:ln>
          </p:spPr>
        </p:pic>
        <p:sp>
          <p:nvSpPr>
            <p:cNvPr id="547" name="Google Shape;547;p10"/>
            <p:cNvSpPr txBox="1"/>
            <p:nvPr/>
          </p:nvSpPr>
          <p:spPr>
            <a:xfrm>
              <a:off x="158377" y="-1"/>
              <a:ext cx="1285801" cy="19738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434343"/>
                </a:buClr>
                <a:buSzPts val="1400"/>
                <a:buFont typeface="Arial"/>
                <a:buNone/>
              </a:pPr>
              <a:r>
                <a:rPr lang="en-US" sz="1400" b="0" i="0" u="none" strike="noStrike" cap="none">
                  <a:solidFill>
                    <a:srgbClr val="434343"/>
                  </a:solidFill>
                  <a:latin typeface="Arial"/>
                  <a:ea typeface="Arial"/>
                  <a:cs typeface="Arial"/>
                  <a:sym typeface="Arial"/>
                </a:rPr>
                <a:t>3.orderlist.html</a:t>
              </a:r>
              <a:endParaRPr/>
            </a:p>
          </p:txBody>
        </p:sp>
      </p:grpSp>
      <p:grpSp>
        <p:nvGrpSpPr>
          <p:cNvPr id="548" name="Google Shape;548;p10"/>
          <p:cNvGrpSpPr/>
          <p:nvPr/>
        </p:nvGrpSpPr>
        <p:grpSpPr>
          <a:xfrm>
            <a:off x="8470120" y="3694449"/>
            <a:ext cx="1444318" cy="2664226"/>
            <a:chOff x="0" y="-1"/>
            <a:chExt cx="1444316" cy="2664225"/>
          </a:xfrm>
        </p:grpSpPr>
        <p:pic>
          <p:nvPicPr>
            <p:cNvPr id="549" name="Google Shape;549;p10" descr="Google Shape;556;g8ac9817a83_0_279"/>
            <p:cNvPicPr preferRelativeResize="0"/>
            <p:nvPr/>
          </p:nvPicPr>
          <p:blipFill rotWithShape="1">
            <a:blip r:embed="rId5">
              <a:alphaModFix/>
            </a:blip>
            <a:srcRect/>
            <a:stretch/>
          </p:blipFill>
          <p:spPr>
            <a:xfrm>
              <a:off x="0" y="272819"/>
              <a:ext cx="1444316" cy="2391405"/>
            </a:xfrm>
            <a:prstGeom prst="rect">
              <a:avLst/>
            </a:prstGeom>
            <a:noFill/>
            <a:ln>
              <a:noFill/>
            </a:ln>
          </p:spPr>
        </p:pic>
        <p:sp>
          <p:nvSpPr>
            <p:cNvPr id="550" name="Google Shape;550;p10"/>
            <p:cNvSpPr txBox="1"/>
            <p:nvPr/>
          </p:nvSpPr>
          <p:spPr>
            <a:xfrm>
              <a:off x="134680" y="-1"/>
              <a:ext cx="1309501" cy="19738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434343"/>
                </a:buClr>
                <a:buSzPts val="1400"/>
                <a:buFont typeface="Arial"/>
                <a:buNone/>
              </a:pPr>
              <a:r>
                <a:rPr lang="en-US" sz="1400" b="0" i="0" u="none" strike="noStrike" cap="none">
                  <a:solidFill>
                    <a:srgbClr val="434343"/>
                  </a:solidFill>
                  <a:latin typeface="Arial"/>
                  <a:ea typeface="Arial"/>
                  <a:cs typeface="Arial"/>
                  <a:sym typeface="Arial"/>
                </a:rPr>
                <a:t>4.payment.html</a:t>
              </a:r>
              <a:endParaRPr/>
            </a:p>
          </p:txBody>
        </p:sp>
      </p:grpSp>
      <p:grpSp>
        <p:nvGrpSpPr>
          <p:cNvPr id="551" name="Google Shape;551;p10"/>
          <p:cNvGrpSpPr/>
          <p:nvPr/>
        </p:nvGrpSpPr>
        <p:grpSpPr>
          <a:xfrm>
            <a:off x="10028418" y="3694449"/>
            <a:ext cx="1444317" cy="2664226"/>
            <a:chOff x="0" y="-1"/>
            <a:chExt cx="1444316" cy="2664225"/>
          </a:xfrm>
        </p:grpSpPr>
        <p:pic>
          <p:nvPicPr>
            <p:cNvPr id="552" name="Google Shape;552;p10" descr="Google Shape;559;g8ac9817a83_0_279"/>
            <p:cNvPicPr preferRelativeResize="0"/>
            <p:nvPr/>
          </p:nvPicPr>
          <p:blipFill rotWithShape="1">
            <a:blip r:embed="rId6">
              <a:alphaModFix/>
            </a:blip>
            <a:srcRect/>
            <a:stretch/>
          </p:blipFill>
          <p:spPr>
            <a:xfrm>
              <a:off x="0" y="272819"/>
              <a:ext cx="1444316" cy="2391405"/>
            </a:xfrm>
            <a:prstGeom prst="rect">
              <a:avLst/>
            </a:prstGeom>
            <a:noFill/>
            <a:ln>
              <a:noFill/>
            </a:ln>
          </p:spPr>
        </p:pic>
        <p:sp>
          <p:nvSpPr>
            <p:cNvPr id="553" name="Google Shape;553;p10"/>
            <p:cNvSpPr txBox="1"/>
            <p:nvPr/>
          </p:nvSpPr>
          <p:spPr>
            <a:xfrm>
              <a:off x="205609" y="-1"/>
              <a:ext cx="1238701" cy="19738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434343"/>
                </a:buClr>
                <a:buSzPts val="1400"/>
                <a:buFont typeface="Arial"/>
                <a:buNone/>
              </a:pPr>
              <a:r>
                <a:rPr lang="en-US" sz="1400" b="0" i="0" u="none" strike="noStrike" cap="none">
                  <a:solidFill>
                    <a:srgbClr val="434343"/>
                  </a:solidFill>
                  <a:latin typeface="Arial"/>
                  <a:ea typeface="Arial"/>
                  <a:cs typeface="Arial"/>
                  <a:sym typeface="Arial"/>
                </a:rPr>
                <a:t>5.receipt.html</a:t>
              </a:r>
              <a:endParaRPr/>
            </a:p>
          </p:txBody>
        </p:sp>
      </p:grpSp>
      <p:grpSp>
        <p:nvGrpSpPr>
          <p:cNvPr id="554" name="Google Shape;554;p10"/>
          <p:cNvGrpSpPr/>
          <p:nvPr/>
        </p:nvGrpSpPr>
        <p:grpSpPr>
          <a:xfrm>
            <a:off x="2498923" y="1238174"/>
            <a:ext cx="4455574" cy="2969597"/>
            <a:chOff x="-1" y="0"/>
            <a:chExt cx="4455573" cy="2969596"/>
          </a:xfrm>
        </p:grpSpPr>
        <p:sp>
          <p:nvSpPr>
            <p:cNvPr id="555" name="Google Shape;555;p10"/>
            <p:cNvSpPr txBox="1"/>
            <p:nvPr/>
          </p:nvSpPr>
          <p:spPr>
            <a:xfrm>
              <a:off x="1528726" y="0"/>
              <a:ext cx="1597201" cy="19738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434343"/>
                </a:buClr>
                <a:buSzPts val="1400"/>
                <a:buFont typeface="Arial"/>
                <a:buNone/>
              </a:pPr>
              <a:r>
                <a:rPr lang="en-US" sz="1400" b="0" i="0" u="none" strike="noStrike" cap="none">
                  <a:solidFill>
                    <a:srgbClr val="434343"/>
                  </a:solidFill>
                  <a:latin typeface="Arial"/>
                  <a:ea typeface="Arial"/>
                  <a:cs typeface="Arial"/>
                  <a:sym typeface="Arial"/>
                </a:rPr>
                <a:t>2.mainorder.html </a:t>
              </a:r>
              <a:endParaRPr/>
            </a:p>
          </p:txBody>
        </p:sp>
        <p:grpSp>
          <p:nvGrpSpPr>
            <p:cNvPr id="556" name="Google Shape;556;p10"/>
            <p:cNvGrpSpPr/>
            <p:nvPr/>
          </p:nvGrpSpPr>
          <p:grpSpPr>
            <a:xfrm>
              <a:off x="-1" y="304448"/>
              <a:ext cx="4455573" cy="2665148"/>
              <a:chOff x="-1" y="0"/>
              <a:chExt cx="4455571" cy="2665146"/>
            </a:xfrm>
          </p:grpSpPr>
          <p:grpSp>
            <p:nvGrpSpPr>
              <p:cNvPr id="557" name="Google Shape;557;p10"/>
              <p:cNvGrpSpPr/>
              <p:nvPr/>
            </p:nvGrpSpPr>
            <p:grpSpPr>
              <a:xfrm>
                <a:off x="-1" y="0"/>
                <a:ext cx="4455571" cy="2391405"/>
                <a:chOff x="-1" y="0"/>
                <a:chExt cx="4455570" cy="2391404"/>
              </a:xfrm>
            </p:grpSpPr>
            <p:pic>
              <p:nvPicPr>
                <p:cNvPr id="558" name="Google Shape;558;p10" descr="Google Shape;565;g8ac9817a83_0_279"/>
                <p:cNvPicPr preferRelativeResize="0"/>
                <p:nvPr/>
              </p:nvPicPr>
              <p:blipFill rotWithShape="1">
                <a:blip r:embed="rId7">
                  <a:alphaModFix/>
                </a:blip>
                <a:srcRect/>
                <a:stretch/>
              </p:blipFill>
              <p:spPr>
                <a:xfrm>
                  <a:off x="-1" y="0"/>
                  <a:ext cx="1444316" cy="2391404"/>
                </a:xfrm>
                <a:prstGeom prst="rect">
                  <a:avLst/>
                </a:prstGeom>
                <a:noFill/>
                <a:ln>
                  <a:noFill/>
                </a:ln>
              </p:spPr>
            </p:pic>
            <p:pic>
              <p:nvPicPr>
                <p:cNvPr id="559" name="Google Shape;559;p10" descr="Google Shape;566;g8ac9817a83_0_279"/>
                <p:cNvPicPr preferRelativeResize="0"/>
                <p:nvPr/>
              </p:nvPicPr>
              <p:blipFill rotWithShape="1">
                <a:blip r:embed="rId8">
                  <a:alphaModFix/>
                </a:blip>
                <a:srcRect/>
                <a:stretch/>
              </p:blipFill>
              <p:spPr>
                <a:xfrm>
                  <a:off x="3011252" y="0"/>
                  <a:ext cx="1444317" cy="2391404"/>
                </a:xfrm>
                <a:prstGeom prst="rect">
                  <a:avLst/>
                </a:prstGeom>
                <a:noFill/>
                <a:ln>
                  <a:noFill/>
                </a:ln>
              </p:spPr>
            </p:pic>
            <p:pic>
              <p:nvPicPr>
                <p:cNvPr id="560" name="Google Shape;560;p10" descr="Google Shape;567;g8ac9817a83_0_279"/>
                <p:cNvPicPr preferRelativeResize="0"/>
                <p:nvPr/>
              </p:nvPicPr>
              <p:blipFill rotWithShape="1">
                <a:blip r:embed="rId9">
                  <a:alphaModFix/>
                </a:blip>
                <a:srcRect/>
                <a:stretch/>
              </p:blipFill>
              <p:spPr>
                <a:xfrm>
                  <a:off x="1505625" y="0"/>
                  <a:ext cx="1444316" cy="2391404"/>
                </a:xfrm>
                <a:prstGeom prst="rect">
                  <a:avLst/>
                </a:prstGeom>
                <a:noFill/>
                <a:ln>
                  <a:noFill/>
                </a:ln>
              </p:spPr>
            </p:pic>
          </p:grpSp>
          <p:grpSp>
            <p:nvGrpSpPr>
              <p:cNvPr id="561" name="Google Shape;561;p10"/>
              <p:cNvGrpSpPr/>
              <p:nvPr/>
            </p:nvGrpSpPr>
            <p:grpSpPr>
              <a:xfrm>
                <a:off x="632056" y="2457239"/>
                <a:ext cx="2966401" cy="207907"/>
                <a:chOff x="0" y="0"/>
                <a:chExt cx="2966400" cy="207905"/>
              </a:xfrm>
            </p:grpSpPr>
            <p:cxnSp>
              <p:nvCxnSpPr>
                <p:cNvPr id="562" name="Google Shape;562;p10"/>
                <p:cNvCxnSpPr/>
                <p:nvPr/>
              </p:nvCxnSpPr>
              <p:spPr>
                <a:xfrm rot="10800000" flipH="1">
                  <a:off x="2966294" y="0"/>
                  <a:ext cx="1" cy="188700"/>
                </a:xfrm>
                <a:prstGeom prst="straightConnector1">
                  <a:avLst/>
                </a:prstGeom>
                <a:noFill/>
                <a:ln w="25400" cap="flat" cmpd="sng">
                  <a:solidFill>
                    <a:schemeClr val="accent1"/>
                  </a:solidFill>
                  <a:prstDash val="solid"/>
                  <a:round/>
                  <a:headEnd type="none" w="sm" len="sm"/>
                  <a:tailEnd type="none" w="sm" len="sm"/>
                </a:ln>
                <a:effectLst>
                  <a:outerShdw blurRad="38100" dist="20000" dir="5400000" rotWithShape="0">
                    <a:srgbClr val="000000">
                      <a:alpha val="36470"/>
                    </a:srgbClr>
                  </a:outerShdw>
                </a:effectLst>
              </p:spPr>
            </p:cxnSp>
            <p:cxnSp>
              <p:nvCxnSpPr>
                <p:cNvPr id="563" name="Google Shape;563;p10"/>
                <p:cNvCxnSpPr/>
                <p:nvPr/>
              </p:nvCxnSpPr>
              <p:spPr>
                <a:xfrm flipH="1">
                  <a:off x="18895" y="5567"/>
                  <a:ext cx="1" cy="188701"/>
                </a:xfrm>
                <a:prstGeom prst="straightConnector1">
                  <a:avLst/>
                </a:prstGeom>
                <a:noFill/>
                <a:ln w="25400" cap="flat" cmpd="sng">
                  <a:solidFill>
                    <a:schemeClr val="accent1"/>
                  </a:solidFill>
                  <a:prstDash val="solid"/>
                  <a:round/>
                  <a:headEnd type="none" w="sm" len="sm"/>
                  <a:tailEnd type="none" w="sm" len="sm"/>
                </a:ln>
                <a:effectLst>
                  <a:outerShdw blurRad="38100" dist="20000" dir="5400000" rotWithShape="0">
                    <a:srgbClr val="000000">
                      <a:alpha val="36470"/>
                    </a:srgbClr>
                  </a:outerShdw>
                </a:effectLst>
              </p:spPr>
            </p:cxnSp>
            <p:cxnSp>
              <p:nvCxnSpPr>
                <p:cNvPr id="564" name="Google Shape;564;p10"/>
                <p:cNvCxnSpPr/>
                <p:nvPr/>
              </p:nvCxnSpPr>
              <p:spPr>
                <a:xfrm rot="10800000">
                  <a:off x="0" y="207904"/>
                  <a:ext cx="2966400" cy="1"/>
                </a:xfrm>
                <a:prstGeom prst="straightConnector1">
                  <a:avLst/>
                </a:prstGeom>
                <a:noFill/>
                <a:ln w="25400" cap="flat" cmpd="sng">
                  <a:solidFill>
                    <a:schemeClr val="accent1"/>
                  </a:solidFill>
                  <a:prstDash val="solid"/>
                  <a:round/>
                  <a:headEnd type="none" w="sm" len="sm"/>
                  <a:tailEnd type="none" w="sm" len="sm"/>
                </a:ln>
                <a:effectLst>
                  <a:outerShdw blurRad="38100" dist="20000" dir="5400000" rotWithShape="0">
                    <a:srgbClr val="000000">
                      <a:alpha val="36470"/>
                    </a:srgbClr>
                  </a:outerShdw>
                </a:effectLst>
              </p:spPr>
            </p:cxnSp>
          </p:grpSp>
        </p:grpSp>
      </p:grpSp>
      <p:grpSp>
        <p:nvGrpSpPr>
          <p:cNvPr id="565" name="Google Shape;565;p10"/>
          <p:cNvGrpSpPr/>
          <p:nvPr/>
        </p:nvGrpSpPr>
        <p:grpSpPr>
          <a:xfrm>
            <a:off x="914911" y="132684"/>
            <a:ext cx="180602" cy="757015"/>
            <a:chOff x="0" y="-1"/>
            <a:chExt cx="180600" cy="757013"/>
          </a:xfrm>
        </p:grpSpPr>
        <p:sp>
          <p:nvSpPr>
            <p:cNvPr id="566" name="Google Shape;566;p10"/>
            <p:cNvSpPr/>
            <p:nvPr/>
          </p:nvSpPr>
          <p:spPr>
            <a:xfrm>
              <a:off x="0" y="57641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567" name="Google Shape;567;p10"/>
            <p:cNvSpPr/>
            <p:nvPr/>
          </p:nvSpPr>
          <p:spPr>
            <a:xfrm>
              <a:off x="0" y="-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568" name="Google Shape;568;p10"/>
            <p:cNvSpPr/>
            <p:nvPr/>
          </p:nvSpPr>
          <p:spPr>
            <a:xfrm>
              <a:off x="48813" y="77559"/>
              <a:ext cx="82802" cy="601801"/>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grpSp>
        <p:nvGrpSpPr>
          <p:cNvPr id="569" name="Google Shape;569;p10"/>
          <p:cNvGrpSpPr/>
          <p:nvPr/>
        </p:nvGrpSpPr>
        <p:grpSpPr>
          <a:xfrm>
            <a:off x="11265412" y="132684"/>
            <a:ext cx="180602" cy="757015"/>
            <a:chOff x="0" y="-1"/>
            <a:chExt cx="180600" cy="757013"/>
          </a:xfrm>
        </p:grpSpPr>
        <p:sp>
          <p:nvSpPr>
            <p:cNvPr id="570" name="Google Shape;570;p10"/>
            <p:cNvSpPr/>
            <p:nvPr/>
          </p:nvSpPr>
          <p:spPr>
            <a:xfrm>
              <a:off x="0" y="57641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571" name="Google Shape;571;p10"/>
            <p:cNvSpPr/>
            <p:nvPr/>
          </p:nvSpPr>
          <p:spPr>
            <a:xfrm>
              <a:off x="0" y="-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572" name="Google Shape;572;p10"/>
            <p:cNvSpPr/>
            <p:nvPr/>
          </p:nvSpPr>
          <p:spPr>
            <a:xfrm>
              <a:off x="48813" y="77559"/>
              <a:ext cx="82802" cy="601801"/>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sp>
        <p:nvSpPr>
          <p:cNvPr id="573" name="Google Shape;573;p10"/>
          <p:cNvSpPr txBox="1"/>
          <p:nvPr/>
        </p:nvSpPr>
        <p:spPr>
          <a:xfrm>
            <a:off x="5823875" y="6526400"/>
            <a:ext cx="622801" cy="378498"/>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66666"/>
              </a:buClr>
              <a:buSzPts val="1400"/>
              <a:buFont typeface="Times New Roman"/>
              <a:buNone/>
            </a:pPr>
            <a:r>
              <a:rPr lang="en-US" sz="1400" b="0" i="0" u="none" strike="noStrike" cap="none">
                <a:solidFill>
                  <a:srgbClr val="666666"/>
                </a:solidFill>
                <a:latin typeface="Times New Roman"/>
                <a:ea typeface="Times New Roman"/>
                <a:cs typeface="Times New Roman"/>
                <a:sym typeface="Times New Roman"/>
              </a:rPr>
              <a:t>10/21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9C8CB"/>
        </a:solidFill>
        <a:effectLst/>
      </p:bgPr>
    </p:bg>
    <p:spTree>
      <p:nvGrpSpPr>
        <p:cNvPr id="1" name="Shape 577"/>
        <p:cNvGrpSpPr/>
        <p:nvPr/>
      </p:nvGrpSpPr>
      <p:grpSpPr>
        <a:xfrm>
          <a:off x="0" y="0"/>
          <a:ext cx="0" cy="0"/>
          <a:chOff x="0" y="0"/>
          <a:chExt cx="0" cy="0"/>
        </a:xfrm>
      </p:grpSpPr>
      <p:grpSp>
        <p:nvGrpSpPr>
          <p:cNvPr id="578" name="Google Shape;578;p11"/>
          <p:cNvGrpSpPr/>
          <p:nvPr/>
        </p:nvGrpSpPr>
        <p:grpSpPr>
          <a:xfrm>
            <a:off x="589935" y="530942"/>
            <a:ext cx="11090701" cy="5928902"/>
            <a:chOff x="0" y="0"/>
            <a:chExt cx="11090700" cy="5928901"/>
          </a:xfrm>
        </p:grpSpPr>
        <p:sp>
          <p:nvSpPr>
            <p:cNvPr id="579" name="Google Shape;579;p11"/>
            <p:cNvSpPr/>
            <p:nvPr/>
          </p:nvSpPr>
          <p:spPr>
            <a:xfrm>
              <a:off x="0" y="0"/>
              <a:ext cx="11090700" cy="5928901"/>
            </a:xfrm>
            <a:prstGeom prst="roundRect">
              <a:avLst>
                <a:gd name="adj" fmla="val 3552"/>
              </a:avLst>
            </a:prstGeom>
            <a:solidFill>
              <a:srgbClr val="F8EADF"/>
            </a:solidFill>
            <a:ln w="127000" cap="flat" cmpd="sng">
              <a:solidFill>
                <a:srgbClr val="F4B2B6"/>
              </a:solidFill>
              <a:prstDash val="solid"/>
              <a:miter lim="800000"/>
              <a:headEnd type="none" w="sm" len="sm"/>
              <a:tailEnd type="none" w="sm" len="sm"/>
            </a:ln>
            <a:effectLst>
              <a:outerShdw dist="762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50000"/>
                </a:lnSpc>
                <a:spcBef>
                  <a:spcPts val="0"/>
                </a:spcBef>
                <a:spcAft>
                  <a:spcPts val="0"/>
                </a:spcAft>
                <a:buClr>
                  <a:srgbClr val="8C8280"/>
                </a:buClr>
                <a:buSzPts val="3000"/>
                <a:buFont typeface="Times New Roman"/>
                <a:buNone/>
              </a:pPr>
              <a:endParaRPr sz="3000" b="0" i="0" u="none" strike="noStrike" cap="none">
                <a:solidFill>
                  <a:srgbClr val="8C8280"/>
                </a:solidFill>
                <a:latin typeface="Times New Roman"/>
                <a:ea typeface="Times New Roman"/>
                <a:cs typeface="Times New Roman"/>
                <a:sym typeface="Times New Roman"/>
              </a:endParaRPr>
            </a:p>
          </p:txBody>
        </p:sp>
        <p:sp>
          <p:nvSpPr>
            <p:cNvPr id="580" name="Google Shape;580;p11"/>
            <p:cNvSpPr txBox="1"/>
            <p:nvPr/>
          </p:nvSpPr>
          <p:spPr>
            <a:xfrm>
              <a:off x="107405" y="61680"/>
              <a:ext cx="10875890" cy="889095"/>
            </a:xfrm>
            <a:prstGeom prst="rect">
              <a:avLst/>
            </a:prstGeom>
            <a:noFill/>
            <a:ln>
              <a:noFill/>
            </a:ln>
          </p:spPr>
          <p:txBody>
            <a:bodyPr spcFirstLastPara="1" wrap="square" lIns="45675" tIns="45675" rIns="45675" bIns="45675" anchor="t" anchorCtr="0">
              <a:spAutoFit/>
            </a:bodyPr>
            <a:lstStyle/>
            <a:p>
              <a:pPr marL="0" marR="0" lvl="0" indent="0" algn="ctr" rtl="0">
                <a:lnSpc>
                  <a:spcPct val="100000"/>
                </a:lnSpc>
                <a:spcBef>
                  <a:spcPts val="0"/>
                </a:spcBef>
                <a:spcAft>
                  <a:spcPts val="0"/>
                </a:spcAft>
                <a:buClr>
                  <a:srgbClr val="8C8280"/>
                </a:buClr>
                <a:buSzPts val="2800"/>
                <a:buFont typeface="Times New Roman"/>
                <a:buNone/>
              </a:pPr>
              <a:r>
                <a:rPr lang="en-US" sz="2800" b="0" i="0" u="none" strike="noStrike" cap="none">
                  <a:solidFill>
                    <a:srgbClr val="8C8280"/>
                  </a:solidFill>
                  <a:latin typeface="Times New Roman"/>
                  <a:ea typeface="Times New Roman"/>
                  <a:cs typeface="Times New Roman"/>
                  <a:sym typeface="Times New Roman"/>
                </a:rPr>
                <a:t>Wireframe &amp; Function</a:t>
              </a:r>
              <a:endParaRPr/>
            </a:p>
          </p:txBody>
        </p:sp>
      </p:grpSp>
      <p:grpSp>
        <p:nvGrpSpPr>
          <p:cNvPr id="581" name="Google Shape;581;p11"/>
          <p:cNvGrpSpPr/>
          <p:nvPr/>
        </p:nvGrpSpPr>
        <p:grpSpPr>
          <a:xfrm>
            <a:off x="914911" y="132684"/>
            <a:ext cx="180602" cy="757015"/>
            <a:chOff x="0" y="-1"/>
            <a:chExt cx="180600" cy="757013"/>
          </a:xfrm>
        </p:grpSpPr>
        <p:sp>
          <p:nvSpPr>
            <p:cNvPr id="582" name="Google Shape;582;p11"/>
            <p:cNvSpPr/>
            <p:nvPr/>
          </p:nvSpPr>
          <p:spPr>
            <a:xfrm>
              <a:off x="0" y="57641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583" name="Google Shape;583;p11"/>
            <p:cNvSpPr/>
            <p:nvPr/>
          </p:nvSpPr>
          <p:spPr>
            <a:xfrm>
              <a:off x="0" y="-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584" name="Google Shape;584;p11"/>
            <p:cNvSpPr/>
            <p:nvPr/>
          </p:nvSpPr>
          <p:spPr>
            <a:xfrm>
              <a:off x="48813" y="77559"/>
              <a:ext cx="82802" cy="601801"/>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grpSp>
        <p:nvGrpSpPr>
          <p:cNvPr id="585" name="Google Shape;585;p11"/>
          <p:cNvGrpSpPr/>
          <p:nvPr/>
        </p:nvGrpSpPr>
        <p:grpSpPr>
          <a:xfrm>
            <a:off x="11265412" y="132684"/>
            <a:ext cx="180602" cy="757015"/>
            <a:chOff x="0" y="-1"/>
            <a:chExt cx="180600" cy="757013"/>
          </a:xfrm>
        </p:grpSpPr>
        <p:sp>
          <p:nvSpPr>
            <p:cNvPr id="586" name="Google Shape;586;p11"/>
            <p:cNvSpPr/>
            <p:nvPr/>
          </p:nvSpPr>
          <p:spPr>
            <a:xfrm>
              <a:off x="0" y="57641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587" name="Google Shape;587;p11"/>
            <p:cNvSpPr/>
            <p:nvPr/>
          </p:nvSpPr>
          <p:spPr>
            <a:xfrm>
              <a:off x="0" y="-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588" name="Google Shape;588;p11"/>
            <p:cNvSpPr/>
            <p:nvPr/>
          </p:nvSpPr>
          <p:spPr>
            <a:xfrm>
              <a:off x="48813" y="77559"/>
              <a:ext cx="82802" cy="601801"/>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pic>
        <p:nvPicPr>
          <p:cNvPr id="589" name="Google Shape;589;p11" descr="Google Shape;594;g8aa63e8e98_0_86"/>
          <p:cNvPicPr preferRelativeResize="0"/>
          <p:nvPr/>
        </p:nvPicPr>
        <p:blipFill rotWithShape="1">
          <a:blip r:embed="rId3">
            <a:alphaModFix/>
          </a:blip>
          <a:srcRect/>
          <a:stretch/>
        </p:blipFill>
        <p:spPr>
          <a:xfrm>
            <a:off x="772750" y="1364625"/>
            <a:ext cx="2119601" cy="3519150"/>
          </a:xfrm>
          <a:prstGeom prst="rect">
            <a:avLst/>
          </a:prstGeom>
          <a:noFill/>
          <a:ln>
            <a:noFill/>
          </a:ln>
        </p:spPr>
      </p:pic>
      <p:pic>
        <p:nvPicPr>
          <p:cNvPr id="590" name="Google Shape;590;p11" descr="Google Shape;595;g8aa63e8e98_0_86"/>
          <p:cNvPicPr preferRelativeResize="0"/>
          <p:nvPr/>
        </p:nvPicPr>
        <p:blipFill rotWithShape="1">
          <a:blip r:embed="rId4">
            <a:alphaModFix/>
          </a:blip>
          <a:srcRect/>
          <a:stretch/>
        </p:blipFill>
        <p:spPr>
          <a:xfrm>
            <a:off x="853319" y="5048444"/>
            <a:ext cx="1444576" cy="551551"/>
          </a:xfrm>
          <a:prstGeom prst="rect">
            <a:avLst/>
          </a:prstGeom>
          <a:noFill/>
          <a:ln>
            <a:noFill/>
          </a:ln>
        </p:spPr>
      </p:pic>
      <p:cxnSp>
        <p:nvCxnSpPr>
          <p:cNvPr id="591" name="Google Shape;591;p11"/>
          <p:cNvCxnSpPr/>
          <p:nvPr/>
        </p:nvCxnSpPr>
        <p:spPr>
          <a:xfrm flipH="1">
            <a:off x="1575607" y="4568144"/>
            <a:ext cx="185701" cy="480301"/>
          </a:xfrm>
          <a:prstGeom prst="straightConnector1">
            <a:avLst/>
          </a:prstGeom>
          <a:noFill/>
          <a:ln w="38100" cap="flat" cmpd="sng">
            <a:solidFill>
              <a:srgbClr val="FF0000"/>
            </a:solidFill>
            <a:prstDash val="solid"/>
            <a:round/>
            <a:headEnd type="none" w="sm" len="sm"/>
            <a:tailEnd type="triangle" w="med" len="med"/>
          </a:ln>
        </p:spPr>
      </p:cxnSp>
      <p:sp>
        <p:nvSpPr>
          <p:cNvPr id="592" name="Google Shape;592;p11"/>
          <p:cNvSpPr txBox="1"/>
          <p:nvPr/>
        </p:nvSpPr>
        <p:spPr>
          <a:xfrm>
            <a:off x="1774250" y="4814299"/>
            <a:ext cx="617100" cy="398751"/>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0000"/>
              </a:buClr>
              <a:buSzPts val="1400"/>
              <a:buFont typeface="Malgun Gothic"/>
              <a:buNone/>
            </a:pPr>
            <a:r>
              <a:rPr lang="en-US" sz="1400" b="1" i="0" u="none" strike="noStrike" cap="none">
                <a:solidFill>
                  <a:srgbClr val="FF0000"/>
                </a:solidFill>
                <a:latin typeface="Malgun Gothic"/>
                <a:ea typeface="Malgun Gothic"/>
                <a:cs typeface="Malgun Gothic"/>
                <a:sym typeface="Malgun Gothic"/>
              </a:rPr>
              <a:t>Click</a:t>
            </a:r>
            <a:endParaRPr/>
          </a:p>
        </p:txBody>
      </p:sp>
      <p:sp>
        <p:nvSpPr>
          <p:cNvPr id="593" name="Google Shape;593;p11"/>
          <p:cNvSpPr txBox="1"/>
          <p:nvPr/>
        </p:nvSpPr>
        <p:spPr>
          <a:xfrm>
            <a:off x="2982674" y="1364625"/>
            <a:ext cx="2791851" cy="2650545"/>
          </a:xfrm>
          <a:prstGeom prst="rect">
            <a:avLst/>
          </a:prstGeom>
          <a:noFill/>
          <a:ln>
            <a:noFill/>
          </a:ln>
        </p:spPr>
        <p:txBody>
          <a:bodyPr spcFirstLastPara="1" wrap="square" lIns="45675" tIns="45675" rIns="45675" bIns="45675" anchor="t" anchorCtr="0">
            <a:spAutoFit/>
          </a:bodyPr>
          <a:lstStyle/>
          <a:p>
            <a:pPr marL="0" marR="0" lvl="0" indent="0" algn="ctr" rtl="0">
              <a:lnSpc>
                <a:spcPct val="150000"/>
              </a:lnSpc>
              <a:spcBef>
                <a:spcPts val="0"/>
              </a:spcBef>
              <a:spcAft>
                <a:spcPts val="0"/>
              </a:spcAft>
              <a:buClr>
                <a:srgbClr val="595959"/>
              </a:buClr>
              <a:buSzPts val="1600"/>
              <a:buFont typeface="Malgun Gothic"/>
              <a:buNone/>
            </a:pPr>
            <a:r>
              <a:rPr lang="en-US" sz="1600" b="1" i="0" u="none" strike="noStrike" cap="none">
                <a:solidFill>
                  <a:srgbClr val="595959"/>
                </a:solidFill>
                <a:latin typeface="Malgun Gothic"/>
                <a:ea typeface="Malgun Gothic"/>
                <a:cs typeface="Malgun Gothic"/>
                <a:sym typeface="Malgun Gothic"/>
              </a:rPr>
              <a:t>초기화면</a:t>
            </a:r>
            <a:endParaRPr/>
          </a:p>
          <a:p>
            <a:pPr marL="457200" marR="0" lvl="0"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사용자가 처음 접하는 화면</a:t>
            </a:r>
            <a:endParaRPr/>
          </a:p>
          <a:p>
            <a:pPr marL="457200" marR="0" lvl="0"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메인 이미지와 브랜드명 기재</a:t>
            </a:r>
            <a:endParaRPr/>
          </a:p>
          <a:p>
            <a:pPr marL="457200" marR="0" lvl="0"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버튼 애니메이션 효과</a:t>
            </a:r>
            <a:endParaRPr/>
          </a:p>
          <a:p>
            <a:pPr marL="457200" marR="0" lvl="0" indent="-317500" algn="l" rtl="0">
              <a:lnSpc>
                <a:spcPct val="150000"/>
              </a:lnSpc>
              <a:spcBef>
                <a:spcPts val="0"/>
              </a:spcBef>
              <a:spcAft>
                <a:spcPts val="0"/>
              </a:spcAft>
              <a:buClr>
                <a:srgbClr val="595959"/>
              </a:buClr>
              <a:buSzPts val="1400"/>
              <a:buFont typeface="Helvetica Neue"/>
              <a:buChar char="❖"/>
            </a:pPr>
            <a:r>
              <a:rPr lang="en-US" sz="1400" b="0" i="0" u="none" strike="noStrike" cap="none">
                <a:solidFill>
                  <a:srgbClr val="595959"/>
                </a:solidFill>
                <a:latin typeface="Malgun Gothic"/>
                <a:ea typeface="Malgun Gothic"/>
                <a:cs typeface="Malgun Gothic"/>
                <a:sym typeface="Malgun Gothic"/>
              </a:rPr>
              <a:t>Start 버튼</a:t>
            </a:r>
            <a:endParaRPr/>
          </a:p>
          <a:p>
            <a:pPr marL="914400" marR="0" lvl="1" indent="-317500" algn="l" rtl="0">
              <a:lnSpc>
                <a:spcPct val="150000"/>
              </a:lnSpc>
              <a:spcBef>
                <a:spcPts val="0"/>
              </a:spcBef>
              <a:spcAft>
                <a:spcPts val="0"/>
              </a:spcAft>
              <a:buClr>
                <a:srgbClr val="595959"/>
              </a:buClr>
              <a:buSzPts val="1400"/>
              <a:buFont typeface="Helvetica Neue"/>
              <a:buChar char="○"/>
            </a:pPr>
            <a:r>
              <a:rPr lang="en-US" sz="1400" b="0" i="0" u="none" strike="noStrike" cap="none">
                <a:solidFill>
                  <a:srgbClr val="595959"/>
                </a:solidFill>
                <a:latin typeface="Malgun Gothic"/>
                <a:ea typeface="Malgun Gothic"/>
                <a:cs typeface="Malgun Gothic"/>
                <a:sym typeface="Malgun Gothic"/>
              </a:rPr>
              <a:t>버튼을 누르면 메인 주문화면으로 넘어감</a:t>
            </a:r>
            <a:endParaRPr sz="1300" b="0" i="0" u="none" strike="noStrike" cap="none">
              <a:solidFill>
                <a:srgbClr val="000000"/>
              </a:solidFill>
              <a:latin typeface="Arial"/>
              <a:ea typeface="Arial"/>
              <a:cs typeface="Arial"/>
              <a:sym typeface="Arial"/>
            </a:endParaRPr>
          </a:p>
        </p:txBody>
      </p:sp>
      <p:sp>
        <p:nvSpPr>
          <p:cNvPr id="594" name="Google Shape;594;p11"/>
          <p:cNvSpPr txBox="1"/>
          <p:nvPr/>
        </p:nvSpPr>
        <p:spPr>
          <a:xfrm>
            <a:off x="8608424" y="1395000"/>
            <a:ext cx="2791851" cy="1266151"/>
          </a:xfrm>
          <a:prstGeom prst="rect">
            <a:avLst/>
          </a:prstGeom>
          <a:noFill/>
          <a:ln>
            <a:noFill/>
          </a:ln>
        </p:spPr>
        <p:txBody>
          <a:bodyPr spcFirstLastPara="1" wrap="square" lIns="45675" tIns="45675" rIns="45675" bIns="45675" anchor="t" anchorCtr="0">
            <a:spAutoFit/>
          </a:bodyPr>
          <a:lstStyle/>
          <a:p>
            <a:pPr marL="0" marR="0" lvl="0" indent="0" algn="ctr" rtl="0">
              <a:lnSpc>
                <a:spcPct val="150000"/>
              </a:lnSpc>
              <a:spcBef>
                <a:spcPts val="0"/>
              </a:spcBef>
              <a:spcAft>
                <a:spcPts val="0"/>
              </a:spcAft>
              <a:buClr>
                <a:srgbClr val="595959"/>
              </a:buClr>
              <a:buSzPts val="1600"/>
              <a:buFont typeface="Malgun Gothic"/>
              <a:buNone/>
            </a:pPr>
            <a:r>
              <a:rPr lang="en-US" sz="1600" b="1" i="0" u="none" strike="noStrike" cap="none">
                <a:solidFill>
                  <a:srgbClr val="595959"/>
                </a:solidFill>
                <a:latin typeface="Malgun Gothic"/>
                <a:ea typeface="Malgun Gothic"/>
                <a:cs typeface="Malgun Gothic"/>
                <a:sym typeface="Malgun Gothic"/>
              </a:rPr>
              <a:t>index.html</a:t>
            </a:r>
            <a:endParaRPr/>
          </a:p>
          <a:p>
            <a:pPr marL="457200" marR="0" lvl="0"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tcontainer</a:t>
            </a:r>
            <a:endParaRPr/>
          </a:p>
          <a:p>
            <a:pPr marL="914400" marR="0" lvl="1"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titleImage</a:t>
            </a:r>
            <a:endParaRPr/>
          </a:p>
          <a:p>
            <a:pPr marL="914400" marR="0" lvl="1"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titleBtn</a:t>
            </a:r>
            <a:endParaRPr/>
          </a:p>
        </p:txBody>
      </p:sp>
      <p:pic>
        <p:nvPicPr>
          <p:cNvPr id="595" name="Google Shape;595;p11" descr="Google Shape;600;g8aa63e8e98_0_86"/>
          <p:cNvPicPr preferRelativeResize="0"/>
          <p:nvPr/>
        </p:nvPicPr>
        <p:blipFill rotWithShape="1">
          <a:blip r:embed="rId5">
            <a:alphaModFix/>
          </a:blip>
          <a:srcRect/>
          <a:stretch/>
        </p:blipFill>
        <p:spPr>
          <a:xfrm>
            <a:off x="8652125" y="5048451"/>
            <a:ext cx="1539076" cy="1053276"/>
          </a:xfrm>
          <a:prstGeom prst="rect">
            <a:avLst/>
          </a:prstGeom>
          <a:noFill/>
          <a:ln w="28575" cap="flat" cmpd="sng">
            <a:solidFill>
              <a:srgbClr val="F4B2B6"/>
            </a:solidFill>
            <a:prstDash val="solid"/>
            <a:miter lim="8000"/>
            <a:headEnd type="none" w="sm" len="sm"/>
            <a:tailEnd type="none" w="sm" len="sm"/>
          </a:ln>
          <a:effectLst>
            <a:outerShdw dist="76200" dir="5400000" rotWithShape="0">
              <a:srgbClr val="000000">
                <a:alpha val="34117"/>
              </a:srgbClr>
            </a:outerShdw>
          </a:effectLst>
        </p:spPr>
      </p:pic>
      <p:pic>
        <p:nvPicPr>
          <p:cNvPr id="596" name="Google Shape;596;p11" descr="Google Shape;601;g8aa63e8e98_0_86"/>
          <p:cNvPicPr preferRelativeResize="0"/>
          <p:nvPr/>
        </p:nvPicPr>
        <p:blipFill rotWithShape="1">
          <a:blip r:embed="rId6">
            <a:alphaModFix/>
          </a:blip>
          <a:srcRect/>
          <a:stretch/>
        </p:blipFill>
        <p:spPr>
          <a:xfrm>
            <a:off x="10064538" y="2772649"/>
            <a:ext cx="1381451" cy="2639876"/>
          </a:xfrm>
          <a:prstGeom prst="rect">
            <a:avLst/>
          </a:prstGeom>
          <a:noFill/>
          <a:ln w="28575" cap="flat" cmpd="sng">
            <a:solidFill>
              <a:srgbClr val="F4B2B6"/>
            </a:solidFill>
            <a:prstDash val="solid"/>
            <a:miter lim="8000"/>
            <a:headEnd type="none" w="sm" len="sm"/>
            <a:tailEnd type="none" w="sm" len="sm"/>
          </a:ln>
          <a:effectLst>
            <a:outerShdw dist="76200" dir="5400000" rotWithShape="0">
              <a:srgbClr val="000000">
                <a:alpha val="34117"/>
              </a:srgbClr>
            </a:outerShdw>
          </a:effectLst>
        </p:spPr>
      </p:pic>
      <p:sp>
        <p:nvSpPr>
          <p:cNvPr id="597" name="Google Shape;597;p11"/>
          <p:cNvSpPr/>
          <p:nvPr/>
        </p:nvSpPr>
        <p:spPr>
          <a:xfrm>
            <a:off x="5887524" y="1405548"/>
            <a:ext cx="2264402" cy="3752702"/>
          </a:xfrm>
          <a:prstGeom prst="rect">
            <a:avLst/>
          </a:prstGeom>
          <a:noFill/>
          <a:ln w="28575" cap="flat" cmpd="sng">
            <a:solidFill>
              <a:srgbClr val="CC0000"/>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98" name="Google Shape;598;p11" descr="Google Shape;609;g8aa63e8e98_0_86"/>
          <p:cNvPicPr preferRelativeResize="0"/>
          <p:nvPr/>
        </p:nvPicPr>
        <p:blipFill rotWithShape="1">
          <a:blip r:embed="rId7">
            <a:alphaModFix/>
          </a:blip>
          <a:srcRect/>
          <a:stretch/>
        </p:blipFill>
        <p:spPr>
          <a:xfrm>
            <a:off x="5887515" y="1408547"/>
            <a:ext cx="2264544" cy="3749487"/>
          </a:xfrm>
          <a:prstGeom prst="rect">
            <a:avLst/>
          </a:prstGeom>
          <a:noFill/>
          <a:ln>
            <a:noFill/>
          </a:ln>
        </p:spPr>
      </p:pic>
      <p:sp>
        <p:nvSpPr>
          <p:cNvPr id="599" name="Google Shape;599;p11"/>
          <p:cNvSpPr txBox="1"/>
          <p:nvPr/>
        </p:nvSpPr>
        <p:spPr>
          <a:xfrm>
            <a:off x="8152050" y="1192023"/>
            <a:ext cx="1521301" cy="398701"/>
          </a:xfrm>
          <a:prstGeom prst="rect">
            <a:avLst/>
          </a:prstGeom>
          <a:noFill/>
          <a:ln>
            <a:noFill/>
          </a:ln>
        </p:spPr>
        <p:txBody>
          <a:bodyPr spcFirstLastPara="1" wrap="square" lIns="91375" tIns="91375" rIns="91375" bIns="91375" anchor="t" anchorCtr="0">
            <a:spAutoFit/>
          </a:bodyPr>
          <a:lstStyle/>
          <a:p>
            <a:pPr marL="0" marR="0" lvl="0" indent="0" algn="l" rtl="0">
              <a:lnSpc>
                <a:spcPct val="100000"/>
              </a:lnSpc>
              <a:spcBef>
                <a:spcPts val="0"/>
              </a:spcBef>
              <a:spcAft>
                <a:spcPts val="0"/>
              </a:spcAft>
              <a:buClr>
                <a:srgbClr val="A61C00"/>
              </a:buClr>
              <a:buSzPts val="1400"/>
              <a:buFont typeface="Malgun Gothic"/>
              <a:buNone/>
            </a:pPr>
            <a:r>
              <a:rPr lang="en-US" sz="1400" b="1" i="0" u="none" strike="noStrike" cap="none">
                <a:solidFill>
                  <a:srgbClr val="A61C00"/>
                </a:solidFill>
                <a:latin typeface="Malgun Gothic"/>
                <a:ea typeface="Malgun Gothic"/>
                <a:cs typeface="Malgun Gothic"/>
                <a:sym typeface="Malgun Gothic"/>
              </a:rPr>
              <a:t>tcontainer</a:t>
            </a:r>
            <a:endParaRPr/>
          </a:p>
        </p:txBody>
      </p:sp>
      <p:sp>
        <p:nvSpPr>
          <p:cNvPr id="600" name="Google Shape;600;p11"/>
          <p:cNvSpPr/>
          <p:nvPr/>
        </p:nvSpPr>
        <p:spPr>
          <a:xfrm>
            <a:off x="5948074" y="1474697"/>
            <a:ext cx="2143802" cy="2823902"/>
          </a:xfrm>
          <a:prstGeom prst="rect">
            <a:avLst/>
          </a:prstGeom>
          <a:noFill/>
          <a:ln w="19050" cap="flat" cmpd="sng">
            <a:solidFill>
              <a:srgbClr val="1155CC"/>
            </a:solidFill>
            <a:prstDash val="solid"/>
            <a:miter lim="8000"/>
            <a:headEnd type="none" w="sm" len="sm"/>
            <a:tailEnd type="none" w="sm" len="sm"/>
          </a:ln>
          <a:effectLst>
            <a:outerShdw dist="76200" dir="5400000" rotWithShape="0">
              <a:srgbClr val="000000">
                <a:alpha val="34117"/>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11"/>
          <p:cNvSpPr txBox="1"/>
          <p:nvPr/>
        </p:nvSpPr>
        <p:spPr>
          <a:xfrm>
            <a:off x="8091875" y="3918198"/>
            <a:ext cx="1187102" cy="398701"/>
          </a:xfrm>
          <a:prstGeom prst="rect">
            <a:avLst/>
          </a:prstGeom>
          <a:noFill/>
          <a:ln>
            <a:noFill/>
          </a:ln>
        </p:spPr>
        <p:txBody>
          <a:bodyPr spcFirstLastPara="1" wrap="square" lIns="91375" tIns="91375" rIns="91375" bIns="91375" anchor="t" anchorCtr="0">
            <a:spAutoFit/>
          </a:bodyPr>
          <a:lstStyle/>
          <a:p>
            <a:pPr marL="0" marR="0" lvl="0" indent="0" algn="l" rtl="0">
              <a:lnSpc>
                <a:spcPct val="100000"/>
              </a:lnSpc>
              <a:spcBef>
                <a:spcPts val="0"/>
              </a:spcBef>
              <a:spcAft>
                <a:spcPts val="0"/>
              </a:spcAft>
              <a:buClr>
                <a:srgbClr val="1155CC"/>
              </a:buClr>
              <a:buSzPts val="1400"/>
              <a:buFont typeface="Malgun Gothic"/>
              <a:buNone/>
            </a:pPr>
            <a:r>
              <a:rPr lang="en-US" sz="1400" b="1" i="0" u="none" strike="noStrike" cap="none">
                <a:solidFill>
                  <a:srgbClr val="1155CC"/>
                </a:solidFill>
                <a:latin typeface="Malgun Gothic"/>
                <a:ea typeface="Malgun Gothic"/>
                <a:cs typeface="Malgun Gothic"/>
                <a:sym typeface="Malgun Gothic"/>
              </a:rPr>
              <a:t>titleImage</a:t>
            </a:r>
            <a:endParaRPr/>
          </a:p>
        </p:txBody>
      </p:sp>
      <p:sp>
        <p:nvSpPr>
          <p:cNvPr id="602" name="Google Shape;602;p11"/>
          <p:cNvSpPr/>
          <p:nvPr/>
        </p:nvSpPr>
        <p:spPr>
          <a:xfrm>
            <a:off x="5948074" y="4298599"/>
            <a:ext cx="2143802" cy="859502"/>
          </a:xfrm>
          <a:prstGeom prst="rect">
            <a:avLst/>
          </a:prstGeom>
          <a:noFill/>
          <a:ln w="28575" cap="flat" cmpd="sng">
            <a:solidFill>
              <a:srgbClr val="38761D"/>
            </a:solidFill>
            <a:prstDash val="solid"/>
            <a:miter lim="8000"/>
            <a:headEnd type="none" w="sm" len="sm"/>
            <a:tailEnd type="none" w="sm" len="sm"/>
          </a:ln>
          <a:effectLst>
            <a:outerShdw dist="76200" dir="5400000" rotWithShape="0">
              <a:srgbClr val="000000">
                <a:alpha val="34117"/>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11"/>
          <p:cNvSpPr txBox="1"/>
          <p:nvPr/>
        </p:nvSpPr>
        <p:spPr>
          <a:xfrm>
            <a:off x="8091875" y="4581274"/>
            <a:ext cx="1187102" cy="398701"/>
          </a:xfrm>
          <a:prstGeom prst="rect">
            <a:avLst/>
          </a:prstGeom>
          <a:noFill/>
          <a:ln>
            <a:noFill/>
          </a:ln>
        </p:spPr>
        <p:txBody>
          <a:bodyPr spcFirstLastPara="1" wrap="square" lIns="91375" tIns="91375" rIns="91375" bIns="91375" anchor="t" anchorCtr="0">
            <a:spAutoFit/>
          </a:bodyPr>
          <a:lstStyle/>
          <a:p>
            <a:pPr marL="0" marR="0" lvl="0" indent="0" algn="l" rtl="0">
              <a:lnSpc>
                <a:spcPct val="100000"/>
              </a:lnSpc>
              <a:spcBef>
                <a:spcPts val="0"/>
              </a:spcBef>
              <a:spcAft>
                <a:spcPts val="0"/>
              </a:spcAft>
              <a:buClr>
                <a:srgbClr val="38761D"/>
              </a:buClr>
              <a:buSzPts val="1400"/>
              <a:buFont typeface="Malgun Gothic"/>
              <a:buNone/>
            </a:pPr>
            <a:r>
              <a:rPr lang="en-US" sz="1400" b="1" i="0" u="none" strike="noStrike" cap="none">
                <a:solidFill>
                  <a:srgbClr val="38761D"/>
                </a:solidFill>
                <a:latin typeface="Malgun Gothic"/>
                <a:ea typeface="Malgun Gothic"/>
                <a:cs typeface="Malgun Gothic"/>
                <a:sym typeface="Malgun Gothic"/>
              </a:rPr>
              <a:t>titleBtn</a:t>
            </a:r>
            <a:endParaRPr/>
          </a:p>
        </p:txBody>
      </p:sp>
      <p:sp>
        <p:nvSpPr>
          <p:cNvPr id="604" name="Google Shape;604;p11"/>
          <p:cNvSpPr txBox="1"/>
          <p:nvPr/>
        </p:nvSpPr>
        <p:spPr>
          <a:xfrm>
            <a:off x="5823875" y="6526400"/>
            <a:ext cx="622801" cy="378498"/>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66666"/>
              </a:buClr>
              <a:buSzPts val="1400"/>
              <a:buFont typeface="Times New Roman"/>
              <a:buNone/>
            </a:pPr>
            <a:r>
              <a:rPr lang="en-US" sz="1400" b="0" i="0" u="none" strike="noStrike" cap="none">
                <a:solidFill>
                  <a:srgbClr val="666666"/>
                </a:solidFill>
                <a:latin typeface="Times New Roman"/>
                <a:ea typeface="Times New Roman"/>
                <a:cs typeface="Times New Roman"/>
                <a:sym typeface="Times New Roman"/>
              </a:rPr>
              <a:t>11/21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9C8CB"/>
        </a:solidFill>
        <a:effectLst/>
      </p:bgPr>
    </p:bg>
    <p:spTree>
      <p:nvGrpSpPr>
        <p:cNvPr id="1" name="Shape 608"/>
        <p:cNvGrpSpPr/>
        <p:nvPr/>
      </p:nvGrpSpPr>
      <p:grpSpPr>
        <a:xfrm>
          <a:off x="0" y="0"/>
          <a:ext cx="0" cy="0"/>
          <a:chOff x="0" y="0"/>
          <a:chExt cx="0" cy="0"/>
        </a:xfrm>
      </p:grpSpPr>
      <p:grpSp>
        <p:nvGrpSpPr>
          <p:cNvPr id="609" name="Google Shape;609;p12"/>
          <p:cNvGrpSpPr/>
          <p:nvPr/>
        </p:nvGrpSpPr>
        <p:grpSpPr>
          <a:xfrm>
            <a:off x="589935" y="530942"/>
            <a:ext cx="11090701" cy="5928902"/>
            <a:chOff x="0" y="0"/>
            <a:chExt cx="11090700" cy="5928901"/>
          </a:xfrm>
        </p:grpSpPr>
        <p:sp>
          <p:nvSpPr>
            <p:cNvPr id="610" name="Google Shape;610;p12"/>
            <p:cNvSpPr/>
            <p:nvPr/>
          </p:nvSpPr>
          <p:spPr>
            <a:xfrm>
              <a:off x="0" y="0"/>
              <a:ext cx="11090700" cy="5928901"/>
            </a:xfrm>
            <a:prstGeom prst="roundRect">
              <a:avLst>
                <a:gd name="adj" fmla="val 3552"/>
              </a:avLst>
            </a:prstGeom>
            <a:solidFill>
              <a:srgbClr val="F8EADF"/>
            </a:solidFill>
            <a:ln w="127000" cap="flat" cmpd="sng">
              <a:solidFill>
                <a:srgbClr val="F4B2B6"/>
              </a:solidFill>
              <a:prstDash val="solid"/>
              <a:miter lim="800000"/>
              <a:headEnd type="none" w="sm" len="sm"/>
              <a:tailEnd type="none" w="sm" len="sm"/>
            </a:ln>
            <a:effectLst>
              <a:outerShdw dist="762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50000"/>
                </a:lnSpc>
                <a:spcBef>
                  <a:spcPts val="0"/>
                </a:spcBef>
                <a:spcAft>
                  <a:spcPts val="0"/>
                </a:spcAft>
                <a:buClr>
                  <a:srgbClr val="8C8280"/>
                </a:buClr>
                <a:buSzPts val="3000"/>
                <a:buFont typeface="Times New Roman"/>
                <a:buNone/>
              </a:pPr>
              <a:endParaRPr sz="3000" b="0" i="0" u="none" strike="noStrike" cap="none">
                <a:solidFill>
                  <a:srgbClr val="8C8280"/>
                </a:solidFill>
                <a:latin typeface="Times New Roman"/>
                <a:ea typeface="Times New Roman"/>
                <a:cs typeface="Times New Roman"/>
                <a:sym typeface="Times New Roman"/>
              </a:endParaRPr>
            </a:p>
          </p:txBody>
        </p:sp>
        <p:sp>
          <p:nvSpPr>
            <p:cNvPr id="611" name="Google Shape;611;p12"/>
            <p:cNvSpPr txBox="1"/>
            <p:nvPr/>
          </p:nvSpPr>
          <p:spPr>
            <a:xfrm>
              <a:off x="107405" y="61680"/>
              <a:ext cx="10875890" cy="889095"/>
            </a:xfrm>
            <a:prstGeom prst="rect">
              <a:avLst/>
            </a:prstGeom>
            <a:noFill/>
            <a:ln>
              <a:noFill/>
            </a:ln>
          </p:spPr>
          <p:txBody>
            <a:bodyPr spcFirstLastPara="1" wrap="square" lIns="45675" tIns="45675" rIns="45675" bIns="45675" anchor="t" anchorCtr="0">
              <a:spAutoFit/>
            </a:bodyPr>
            <a:lstStyle/>
            <a:p>
              <a:pPr marL="0" marR="0" lvl="0" indent="0" algn="ctr" rtl="0">
                <a:lnSpc>
                  <a:spcPct val="100000"/>
                </a:lnSpc>
                <a:spcBef>
                  <a:spcPts val="0"/>
                </a:spcBef>
                <a:spcAft>
                  <a:spcPts val="0"/>
                </a:spcAft>
                <a:buClr>
                  <a:srgbClr val="8C8280"/>
                </a:buClr>
                <a:buSzPts val="2800"/>
                <a:buFont typeface="Times New Roman"/>
                <a:buNone/>
              </a:pPr>
              <a:r>
                <a:rPr lang="en-US" sz="2800" b="0" i="0" u="none" strike="noStrike" cap="none">
                  <a:solidFill>
                    <a:srgbClr val="8C8280"/>
                  </a:solidFill>
                  <a:latin typeface="Times New Roman"/>
                  <a:ea typeface="Times New Roman"/>
                  <a:cs typeface="Times New Roman"/>
                  <a:sym typeface="Times New Roman"/>
                </a:rPr>
                <a:t>Wireframe &amp; Function</a:t>
              </a:r>
              <a:endParaRPr/>
            </a:p>
          </p:txBody>
        </p:sp>
      </p:grpSp>
      <p:grpSp>
        <p:nvGrpSpPr>
          <p:cNvPr id="612" name="Google Shape;612;p12"/>
          <p:cNvGrpSpPr/>
          <p:nvPr/>
        </p:nvGrpSpPr>
        <p:grpSpPr>
          <a:xfrm>
            <a:off x="914911" y="132684"/>
            <a:ext cx="180602" cy="757015"/>
            <a:chOff x="0" y="-1"/>
            <a:chExt cx="180600" cy="757013"/>
          </a:xfrm>
        </p:grpSpPr>
        <p:sp>
          <p:nvSpPr>
            <p:cNvPr id="613" name="Google Shape;613;p12"/>
            <p:cNvSpPr/>
            <p:nvPr/>
          </p:nvSpPr>
          <p:spPr>
            <a:xfrm>
              <a:off x="0" y="57641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614" name="Google Shape;614;p12"/>
            <p:cNvSpPr/>
            <p:nvPr/>
          </p:nvSpPr>
          <p:spPr>
            <a:xfrm>
              <a:off x="0" y="-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615" name="Google Shape;615;p12"/>
            <p:cNvSpPr/>
            <p:nvPr/>
          </p:nvSpPr>
          <p:spPr>
            <a:xfrm>
              <a:off x="48813" y="77559"/>
              <a:ext cx="82802" cy="601801"/>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grpSp>
        <p:nvGrpSpPr>
          <p:cNvPr id="616" name="Google Shape;616;p12"/>
          <p:cNvGrpSpPr/>
          <p:nvPr/>
        </p:nvGrpSpPr>
        <p:grpSpPr>
          <a:xfrm>
            <a:off x="11265412" y="132684"/>
            <a:ext cx="180602" cy="757015"/>
            <a:chOff x="0" y="-1"/>
            <a:chExt cx="180600" cy="757013"/>
          </a:xfrm>
        </p:grpSpPr>
        <p:sp>
          <p:nvSpPr>
            <p:cNvPr id="617" name="Google Shape;617;p12"/>
            <p:cNvSpPr/>
            <p:nvPr/>
          </p:nvSpPr>
          <p:spPr>
            <a:xfrm>
              <a:off x="0" y="57641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618" name="Google Shape;618;p12"/>
            <p:cNvSpPr/>
            <p:nvPr/>
          </p:nvSpPr>
          <p:spPr>
            <a:xfrm>
              <a:off x="0" y="-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619" name="Google Shape;619;p12"/>
            <p:cNvSpPr/>
            <p:nvPr/>
          </p:nvSpPr>
          <p:spPr>
            <a:xfrm>
              <a:off x="48813" y="77559"/>
              <a:ext cx="82802" cy="601801"/>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pic>
        <p:nvPicPr>
          <p:cNvPr id="620" name="Google Shape;620;p12" descr="Google Shape;624;g8ac9817a83_0_701"/>
          <p:cNvPicPr preferRelativeResize="0"/>
          <p:nvPr/>
        </p:nvPicPr>
        <p:blipFill rotWithShape="1">
          <a:blip r:embed="rId3">
            <a:alphaModFix/>
          </a:blip>
          <a:srcRect/>
          <a:stretch/>
        </p:blipFill>
        <p:spPr>
          <a:xfrm>
            <a:off x="1025599" y="1440825"/>
            <a:ext cx="2119602" cy="3501953"/>
          </a:xfrm>
          <a:prstGeom prst="rect">
            <a:avLst/>
          </a:prstGeom>
          <a:noFill/>
          <a:ln>
            <a:noFill/>
          </a:ln>
        </p:spPr>
      </p:pic>
      <p:pic>
        <p:nvPicPr>
          <p:cNvPr id="621" name="Google Shape;621;p12" descr="Google Shape;625;g8ac9817a83_0_701"/>
          <p:cNvPicPr preferRelativeResize="0"/>
          <p:nvPr/>
        </p:nvPicPr>
        <p:blipFill rotWithShape="1">
          <a:blip r:embed="rId4">
            <a:alphaModFix/>
          </a:blip>
          <a:srcRect/>
          <a:stretch/>
        </p:blipFill>
        <p:spPr>
          <a:xfrm>
            <a:off x="5957949" y="1440819"/>
            <a:ext cx="2094151" cy="3473088"/>
          </a:xfrm>
          <a:prstGeom prst="rect">
            <a:avLst/>
          </a:prstGeom>
          <a:noFill/>
          <a:ln>
            <a:noFill/>
          </a:ln>
        </p:spPr>
      </p:pic>
      <p:pic>
        <p:nvPicPr>
          <p:cNvPr id="622" name="Google Shape;622;p12" descr="Google Shape;626;g8ac9817a83_0_701"/>
          <p:cNvPicPr preferRelativeResize="0"/>
          <p:nvPr/>
        </p:nvPicPr>
        <p:blipFill rotWithShape="1">
          <a:blip r:embed="rId5">
            <a:alphaModFix/>
          </a:blip>
          <a:srcRect/>
          <a:stretch/>
        </p:blipFill>
        <p:spPr>
          <a:xfrm>
            <a:off x="3504500" y="1440825"/>
            <a:ext cx="2094151" cy="3471115"/>
          </a:xfrm>
          <a:prstGeom prst="rect">
            <a:avLst/>
          </a:prstGeom>
          <a:noFill/>
          <a:ln>
            <a:noFill/>
          </a:ln>
        </p:spPr>
      </p:pic>
      <p:sp>
        <p:nvSpPr>
          <p:cNvPr id="623" name="Google Shape;623;p12"/>
          <p:cNvSpPr txBox="1"/>
          <p:nvPr/>
        </p:nvSpPr>
        <p:spPr>
          <a:xfrm>
            <a:off x="8153624" y="1421224"/>
            <a:ext cx="3066051" cy="5114497"/>
          </a:xfrm>
          <a:prstGeom prst="rect">
            <a:avLst/>
          </a:prstGeom>
          <a:noFill/>
          <a:ln>
            <a:noFill/>
          </a:ln>
        </p:spPr>
        <p:txBody>
          <a:bodyPr spcFirstLastPara="1" wrap="square" lIns="45675" tIns="45675" rIns="45675" bIns="45675" anchor="t" anchorCtr="0">
            <a:spAutoFit/>
          </a:bodyPr>
          <a:lstStyle/>
          <a:p>
            <a:pPr marL="0" marR="0" lvl="0" indent="0" algn="ctr" rtl="0">
              <a:lnSpc>
                <a:spcPct val="150000"/>
              </a:lnSpc>
              <a:spcBef>
                <a:spcPts val="0"/>
              </a:spcBef>
              <a:spcAft>
                <a:spcPts val="0"/>
              </a:spcAft>
              <a:buClr>
                <a:srgbClr val="595959"/>
              </a:buClr>
              <a:buSzPts val="1600"/>
              <a:buFont typeface="Malgun Gothic"/>
              <a:buNone/>
            </a:pPr>
            <a:r>
              <a:rPr lang="en-US" sz="1600" b="1" i="0" u="none" strike="noStrike" cap="none">
                <a:solidFill>
                  <a:srgbClr val="595959"/>
                </a:solidFill>
                <a:latin typeface="Malgun Gothic"/>
                <a:ea typeface="Malgun Gothic"/>
                <a:cs typeface="Malgun Gothic"/>
                <a:sym typeface="Malgun Gothic"/>
              </a:rPr>
              <a:t>메인주문화면</a:t>
            </a:r>
            <a:endParaRPr/>
          </a:p>
          <a:p>
            <a:pPr marL="457200" marR="0" lvl="0" indent="-30480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일괄 선택 주문, 상세 선택을 통한</a:t>
            </a:r>
            <a:endParaRPr/>
          </a:p>
          <a:p>
            <a:pPr marL="914400" marR="0" lvl="1" indent="-30480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옵션 주문 가능</a:t>
            </a:r>
            <a:endParaRPr sz="1600" b="1" i="0" u="none" strike="noStrike" cap="none">
              <a:solidFill>
                <a:srgbClr val="000000"/>
              </a:solidFill>
              <a:latin typeface="Arial"/>
              <a:ea typeface="Arial"/>
              <a:cs typeface="Arial"/>
              <a:sym typeface="Arial"/>
            </a:endParaRPr>
          </a:p>
          <a:p>
            <a:pPr marL="457200" marR="0" lvl="0"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상단 메인컬러 프레임 포인트</a:t>
            </a:r>
            <a:endParaRPr/>
          </a:p>
          <a:p>
            <a:pPr marL="457200" marR="0" lvl="0"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메뉴사진 애니메이션 효과</a:t>
            </a:r>
            <a:endParaRPr/>
          </a:p>
          <a:p>
            <a:pPr marL="914400" marR="0" lvl="1"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(이미지 전환)</a:t>
            </a:r>
            <a:endParaRPr/>
          </a:p>
          <a:p>
            <a:pPr marL="457200" marR="0" lvl="0"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항목 선택 기능</a:t>
            </a:r>
            <a:endParaRPr/>
          </a:p>
          <a:p>
            <a:pPr marL="457200" marR="0" lvl="0"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토핑추가 기능</a:t>
            </a:r>
            <a:endParaRPr/>
          </a:p>
          <a:p>
            <a:pPr marL="914400" marR="0" lvl="1"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+버튼을 누를 시 상세선택</a:t>
            </a:r>
            <a:endParaRPr/>
          </a:p>
          <a:p>
            <a:pPr marL="457200" marR="0" lvl="0"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장바구니 담기 기능</a:t>
            </a:r>
            <a:endParaRPr/>
          </a:p>
          <a:p>
            <a:pPr marL="914400" marR="0" lvl="1"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선택항목 아래 리스트 추가</a:t>
            </a:r>
            <a:endParaRPr/>
          </a:p>
          <a:p>
            <a:pPr marL="457200" marR="0" lvl="0"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Order버튼 선택시 Orderlist 화면으로 이동</a:t>
            </a:r>
            <a:endParaRPr/>
          </a:p>
          <a:p>
            <a:pPr marL="0" marR="0" lvl="0" indent="457200" algn="l" rtl="0">
              <a:lnSpc>
                <a:spcPct val="150000"/>
              </a:lnSpc>
              <a:spcBef>
                <a:spcPts val="0"/>
              </a:spcBef>
              <a:spcAft>
                <a:spcPts val="0"/>
              </a:spcAft>
              <a:buClr>
                <a:srgbClr val="000000"/>
              </a:buClr>
              <a:buSzPts val="1300"/>
              <a:buFont typeface="Arial"/>
              <a:buNone/>
            </a:pPr>
            <a:endParaRPr sz="1300" b="0" i="0" u="none" strike="noStrike" cap="none">
              <a:solidFill>
                <a:srgbClr val="595959"/>
              </a:solidFill>
              <a:latin typeface="Malgun Gothic"/>
              <a:ea typeface="Malgun Gothic"/>
              <a:cs typeface="Malgun Gothic"/>
              <a:sym typeface="Malgun Gothic"/>
            </a:endParaRPr>
          </a:p>
          <a:p>
            <a:pPr marL="0" marR="0" lvl="0" indent="0" algn="l" rtl="0">
              <a:lnSpc>
                <a:spcPct val="150000"/>
              </a:lnSpc>
              <a:spcBef>
                <a:spcPts val="0"/>
              </a:spcBef>
              <a:spcAft>
                <a:spcPts val="0"/>
              </a:spcAft>
              <a:buClr>
                <a:srgbClr val="000000"/>
              </a:buClr>
              <a:buSzPts val="1300"/>
              <a:buFont typeface="Arial"/>
              <a:buNone/>
            </a:pPr>
            <a:endParaRPr sz="1300" b="0" i="0" u="none" strike="noStrike" cap="none">
              <a:solidFill>
                <a:srgbClr val="595959"/>
              </a:solidFill>
              <a:latin typeface="Malgun Gothic"/>
              <a:ea typeface="Malgun Gothic"/>
              <a:cs typeface="Malgun Gothic"/>
              <a:sym typeface="Malgun Gothic"/>
            </a:endParaRPr>
          </a:p>
        </p:txBody>
      </p:sp>
      <p:sp>
        <p:nvSpPr>
          <p:cNvPr id="624" name="Google Shape;624;p12"/>
          <p:cNvSpPr txBox="1"/>
          <p:nvPr/>
        </p:nvSpPr>
        <p:spPr>
          <a:xfrm>
            <a:off x="5823875" y="6526400"/>
            <a:ext cx="622801" cy="378498"/>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66666"/>
              </a:buClr>
              <a:buSzPts val="1400"/>
              <a:buFont typeface="Times New Roman"/>
              <a:buNone/>
            </a:pPr>
            <a:r>
              <a:rPr lang="en-US" sz="1400" b="0" i="0" u="none" strike="noStrike" cap="none">
                <a:solidFill>
                  <a:srgbClr val="666666"/>
                </a:solidFill>
                <a:latin typeface="Times New Roman"/>
                <a:ea typeface="Times New Roman"/>
                <a:cs typeface="Times New Roman"/>
                <a:sym typeface="Times New Roman"/>
              </a:rPr>
              <a:t>12/21</a:t>
            </a:r>
            <a:endParaRPr/>
          </a:p>
        </p:txBody>
      </p:sp>
      <p:sp>
        <p:nvSpPr>
          <p:cNvPr id="625" name="Google Shape;625;p12"/>
          <p:cNvSpPr txBox="1"/>
          <p:nvPr/>
        </p:nvSpPr>
        <p:spPr>
          <a:xfrm>
            <a:off x="945124" y="5049677"/>
            <a:ext cx="1586101" cy="344144"/>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66666"/>
              </a:buClr>
              <a:buSzPts val="1000"/>
              <a:buFont typeface="Malgun Gothic"/>
              <a:buNone/>
            </a:pPr>
            <a:r>
              <a:rPr lang="en-US" sz="1000" b="0" i="0" u="none" strike="noStrike" cap="none">
                <a:solidFill>
                  <a:srgbClr val="666666"/>
                </a:solidFill>
                <a:latin typeface="Malgun Gothic"/>
                <a:ea typeface="Malgun Gothic"/>
                <a:cs typeface="Malgun Gothic"/>
                <a:sym typeface="Malgun Gothic"/>
              </a:rPr>
              <a:t>[자료 1] 메인주문화면</a:t>
            </a:r>
            <a:endParaRPr/>
          </a:p>
        </p:txBody>
      </p:sp>
      <p:sp>
        <p:nvSpPr>
          <p:cNvPr id="626" name="Google Shape;626;p12"/>
          <p:cNvSpPr txBox="1"/>
          <p:nvPr/>
        </p:nvSpPr>
        <p:spPr>
          <a:xfrm>
            <a:off x="3439550" y="5049677"/>
            <a:ext cx="2307001" cy="344144"/>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66666"/>
              </a:buClr>
              <a:buSzPts val="1000"/>
              <a:buFont typeface="Malgun Gothic"/>
              <a:buNone/>
            </a:pPr>
            <a:r>
              <a:rPr lang="en-US" sz="1000" b="0" i="0" u="none" strike="noStrike" cap="none">
                <a:solidFill>
                  <a:srgbClr val="666666"/>
                </a:solidFill>
                <a:latin typeface="Malgun Gothic"/>
                <a:ea typeface="Malgun Gothic"/>
                <a:cs typeface="Malgun Gothic"/>
                <a:sym typeface="Malgun Gothic"/>
              </a:rPr>
              <a:t>[자료 2] 항목선택 후 토핑추가</a:t>
            </a:r>
            <a:endParaRPr/>
          </a:p>
        </p:txBody>
      </p:sp>
      <p:sp>
        <p:nvSpPr>
          <p:cNvPr id="627" name="Google Shape;627;p12"/>
          <p:cNvSpPr txBox="1"/>
          <p:nvPr/>
        </p:nvSpPr>
        <p:spPr>
          <a:xfrm>
            <a:off x="5957949" y="5049677"/>
            <a:ext cx="2307001" cy="344144"/>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66666"/>
              </a:buClr>
              <a:buSzPts val="1000"/>
              <a:buFont typeface="Malgun Gothic"/>
              <a:buNone/>
            </a:pPr>
            <a:r>
              <a:rPr lang="en-US" sz="1000" b="0" i="0" u="none" strike="noStrike" cap="none">
                <a:solidFill>
                  <a:srgbClr val="666666"/>
                </a:solidFill>
                <a:latin typeface="Malgun Gothic"/>
                <a:ea typeface="Malgun Gothic"/>
                <a:cs typeface="Malgun Gothic"/>
                <a:sym typeface="Malgun Gothic"/>
              </a:rPr>
              <a:t>[자료 3] 항목선택 후 장바구니 담기</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9C8CB"/>
        </a:solidFill>
        <a:effectLst/>
      </p:bgPr>
    </p:bg>
    <p:spTree>
      <p:nvGrpSpPr>
        <p:cNvPr id="1" name="Shape 631"/>
        <p:cNvGrpSpPr/>
        <p:nvPr/>
      </p:nvGrpSpPr>
      <p:grpSpPr>
        <a:xfrm>
          <a:off x="0" y="0"/>
          <a:ext cx="0" cy="0"/>
          <a:chOff x="0" y="0"/>
          <a:chExt cx="0" cy="0"/>
        </a:xfrm>
      </p:grpSpPr>
      <p:grpSp>
        <p:nvGrpSpPr>
          <p:cNvPr id="632" name="Google Shape;632;p13"/>
          <p:cNvGrpSpPr/>
          <p:nvPr/>
        </p:nvGrpSpPr>
        <p:grpSpPr>
          <a:xfrm>
            <a:off x="589935" y="530942"/>
            <a:ext cx="11090701" cy="5928902"/>
            <a:chOff x="0" y="0"/>
            <a:chExt cx="11090700" cy="5928901"/>
          </a:xfrm>
        </p:grpSpPr>
        <p:sp>
          <p:nvSpPr>
            <p:cNvPr id="633" name="Google Shape;633;p13"/>
            <p:cNvSpPr/>
            <p:nvPr/>
          </p:nvSpPr>
          <p:spPr>
            <a:xfrm>
              <a:off x="0" y="0"/>
              <a:ext cx="11090700" cy="5928901"/>
            </a:xfrm>
            <a:prstGeom prst="roundRect">
              <a:avLst>
                <a:gd name="adj" fmla="val 3552"/>
              </a:avLst>
            </a:prstGeom>
            <a:solidFill>
              <a:srgbClr val="F8EADF"/>
            </a:solidFill>
            <a:ln w="127000" cap="flat" cmpd="sng">
              <a:solidFill>
                <a:srgbClr val="F4B2B6"/>
              </a:solidFill>
              <a:prstDash val="solid"/>
              <a:miter lim="800000"/>
              <a:headEnd type="none" w="sm" len="sm"/>
              <a:tailEnd type="none" w="sm" len="sm"/>
            </a:ln>
            <a:effectLst>
              <a:outerShdw dist="762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50000"/>
                </a:lnSpc>
                <a:spcBef>
                  <a:spcPts val="0"/>
                </a:spcBef>
                <a:spcAft>
                  <a:spcPts val="0"/>
                </a:spcAft>
                <a:buClr>
                  <a:srgbClr val="8C8280"/>
                </a:buClr>
                <a:buSzPts val="2800"/>
                <a:buFont typeface="Times New Roman"/>
                <a:buNone/>
              </a:pPr>
              <a:endParaRPr sz="2800" b="0" i="0" u="none" strike="noStrike" cap="none">
                <a:solidFill>
                  <a:srgbClr val="8C8280"/>
                </a:solidFill>
                <a:latin typeface="Times New Roman"/>
                <a:ea typeface="Times New Roman"/>
                <a:cs typeface="Times New Roman"/>
                <a:sym typeface="Times New Roman"/>
              </a:endParaRPr>
            </a:p>
          </p:txBody>
        </p:sp>
        <p:sp>
          <p:nvSpPr>
            <p:cNvPr id="634" name="Google Shape;634;p13"/>
            <p:cNvSpPr txBox="1"/>
            <p:nvPr/>
          </p:nvSpPr>
          <p:spPr>
            <a:xfrm>
              <a:off x="107405" y="61680"/>
              <a:ext cx="10875890" cy="889095"/>
            </a:xfrm>
            <a:prstGeom prst="rect">
              <a:avLst/>
            </a:prstGeom>
            <a:noFill/>
            <a:ln>
              <a:noFill/>
            </a:ln>
          </p:spPr>
          <p:txBody>
            <a:bodyPr spcFirstLastPara="1" wrap="square" lIns="45675" tIns="45675" rIns="45675" bIns="45675" anchor="t" anchorCtr="0">
              <a:spAutoFit/>
            </a:bodyPr>
            <a:lstStyle/>
            <a:p>
              <a:pPr marL="0" marR="0" lvl="0" indent="0" algn="ctr" rtl="0">
                <a:lnSpc>
                  <a:spcPct val="100000"/>
                </a:lnSpc>
                <a:spcBef>
                  <a:spcPts val="0"/>
                </a:spcBef>
                <a:spcAft>
                  <a:spcPts val="0"/>
                </a:spcAft>
                <a:buClr>
                  <a:srgbClr val="8C8280"/>
                </a:buClr>
                <a:buSzPts val="2800"/>
                <a:buFont typeface="Times New Roman"/>
                <a:buNone/>
              </a:pPr>
              <a:r>
                <a:rPr lang="en-US" sz="2800" b="0" i="0" u="none" strike="noStrike" cap="none">
                  <a:solidFill>
                    <a:srgbClr val="8C8280"/>
                  </a:solidFill>
                  <a:latin typeface="Times New Roman"/>
                  <a:ea typeface="Times New Roman"/>
                  <a:cs typeface="Times New Roman"/>
                  <a:sym typeface="Times New Roman"/>
                </a:rPr>
                <a:t>Wireframe &amp; Function</a:t>
              </a:r>
              <a:endParaRPr/>
            </a:p>
          </p:txBody>
        </p:sp>
      </p:grpSp>
      <p:pic>
        <p:nvPicPr>
          <p:cNvPr id="635" name="Google Shape;635;p13" descr="Google Shape;637;g8ac9817a83_0_796"/>
          <p:cNvPicPr preferRelativeResize="0"/>
          <p:nvPr/>
        </p:nvPicPr>
        <p:blipFill rotWithShape="1">
          <a:blip r:embed="rId3">
            <a:alphaModFix/>
          </a:blip>
          <a:srcRect/>
          <a:stretch/>
        </p:blipFill>
        <p:spPr>
          <a:xfrm>
            <a:off x="1025599" y="1440825"/>
            <a:ext cx="2119602" cy="3501953"/>
          </a:xfrm>
          <a:prstGeom prst="rect">
            <a:avLst/>
          </a:prstGeom>
          <a:noFill/>
          <a:ln>
            <a:noFill/>
          </a:ln>
        </p:spPr>
      </p:pic>
      <p:pic>
        <p:nvPicPr>
          <p:cNvPr id="636" name="Google Shape;636;p13" descr="Google Shape;638;g8ac9817a83_0_796"/>
          <p:cNvPicPr preferRelativeResize="0"/>
          <p:nvPr/>
        </p:nvPicPr>
        <p:blipFill rotWithShape="1">
          <a:blip r:embed="rId4">
            <a:alphaModFix/>
          </a:blip>
          <a:srcRect/>
          <a:stretch/>
        </p:blipFill>
        <p:spPr>
          <a:xfrm>
            <a:off x="5957949" y="1440819"/>
            <a:ext cx="2094151" cy="3473088"/>
          </a:xfrm>
          <a:prstGeom prst="rect">
            <a:avLst/>
          </a:prstGeom>
          <a:noFill/>
          <a:ln>
            <a:noFill/>
          </a:ln>
        </p:spPr>
      </p:pic>
      <p:pic>
        <p:nvPicPr>
          <p:cNvPr id="637" name="Google Shape;637;p13" descr="Google Shape;639;g8ac9817a83_0_796"/>
          <p:cNvPicPr preferRelativeResize="0"/>
          <p:nvPr/>
        </p:nvPicPr>
        <p:blipFill rotWithShape="1">
          <a:blip r:embed="rId5">
            <a:alphaModFix/>
          </a:blip>
          <a:srcRect/>
          <a:stretch/>
        </p:blipFill>
        <p:spPr>
          <a:xfrm>
            <a:off x="3504500" y="1440825"/>
            <a:ext cx="2094151" cy="3471115"/>
          </a:xfrm>
          <a:prstGeom prst="rect">
            <a:avLst/>
          </a:prstGeom>
          <a:noFill/>
          <a:ln>
            <a:noFill/>
          </a:ln>
        </p:spPr>
      </p:pic>
      <p:grpSp>
        <p:nvGrpSpPr>
          <p:cNvPr id="638" name="Google Shape;638;p13"/>
          <p:cNvGrpSpPr/>
          <p:nvPr/>
        </p:nvGrpSpPr>
        <p:grpSpPr>
          <a:xfrm>
            <a:off x="914911" y="132684"/>
            <a:ext cx="180602" cy="757015"/>
            <a:chOff x="0" y="-1"/>
            <a:chExt cx="180600" cy="757013"/>
          </a:xfrm>
        </p:grpSpPr>
        <p:sp>
          <p:nvSpPr>
            <p:cNvPr id="639" name="Google Shape;639;p13"/>
            <p:cNvSpPr/>
            <p:nvPr/>
          </p:nvSpPr>
          <p:spPr>
            <a:xfrm>
              <a:off x="0" y="57641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640" name="Google Shape;640;p13"/>
            <p:cNvSpPr/>
            <p:nvPr/>
          </p:nvSpPr>
          <p:spPr>
            <a:xfrm>
              <a:off x="0" y="-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641" name="Google Shape;641;p13"/>
            <p:cNvSpPr/>
            <p:nvPr/>
          </p:nvSpPr>
          <p:spPr>
            <a:xfrm>
              <a:off x="48813" y="77559"/>
              <a:ext cx="82802" cy="601801"/>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grpSp>
        <p:nvGrpSpPr>
          <p:cNvPr id="642" name="Google Shape;642;p13"/>
          <p:cNvGrpSpPr/>
          <p:nvPr/>
        </p:nvGrpSpPr>
        <p:grpSpPr>
          <a:xfrm>
            <a:off x="11265412" y="132684"/>
            <a:ext cx="180602" cy="757015"/>
            <a:chOff x="0" y="-1"/>
            <a:chExt cx="180600" cy="757013"/>
          </a:xfrm>
        </p:grpSpPr>
        <p:sp>
          <p:nvSpPr>
            <p:cNvPr id="643" name="Google Shape;643;p13"/>
            <p:cNvSpPr/>
            <p:nvPr/>
          </p:nvSpPr>
          <p:spPr>
            <a:xfrm>
              <a:off x="0" y="57641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644" name="Google Shape;644;p13"/>
            <p:cNvSpPr/>
            <p:nvPr/>
          </p:nvSpPr>
          <p:spPr>
            <a:xfrm>
              <a:off x="0" y="-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645" name="Google Shape;645;p13"/>
            <p:cNvSpPr/>
            <p:nvPr/>
          </p:nvSpPr>
          <p:spPr>
            <a:xfrm>
              <a:off x="48813" y="77559"/>
              <a:ext cx="82802" cy="601801"/>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grpSp>
        <p:nvGrpSpPr>
          <p:cNvPr id="646" name="Google Shape;646;p13"/>
          <p:cNvGrpSpPr/>
          <p:nvPr/>
        </p:nvGrpSpPr>
        <p:grpSpPr>
          <a:xfrm>
            <a:off x="1063080" y="1374655"/>
            <a:ext cx="2101997" cy="529502"/>
            <a:chOff x="0" y="0"/>
            <a:chExt cx="2101996" cy="529500"/>
          </a:xfrm>
        </p:grpSpPr>
        <p:sp>
          <p:nvSpPr>
            <p:cNvPr id="647" name="Google Shape;647;p13"/>
            <p:cNvSpPr/>
            <p:nvPr/>
          </p:nvSpPr>
          <p:spPr>
            <a:xfrm>
              <a:off x="0" y="0"/>
              <a:ext cx="2101996" cy="529500"/>
            </a:xfrm>
            <a:prstGeom prst="rect">
              <a:avLst/>
            </a:prstGeom>
            <a:noFill/>
            <a:ln w="28575" cap="flat" cmpd="sng">
              <a:solidFill>
                <a:srgbClr val="351C75"/>
              </a:solidFill>
              <a:prstDash val="solid"/>
              <a:miter lim="8000"/>
              <a:headEnd type="none" w="sm" len="sm"/>
              <a:tailEnd type="none" w="sm" len="sm"/>
            </a:ln>
            <a:effectLst>
              <a:outerShdw dist="76200" dir="5400000" rotWithShape="0">
                <a:srgbClr val="000000">
                  <a:alpha val="34117"/>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13"/>
            <p:cNvSpPr txBox="1"/>
            <p:nvPr/>
          </p:nvSpPr>
          <p:spPr>
            <a:xfrm>
              <a:off x="16097" y="56788"/>
              <a:ext cx="1491635" cy="398701"/>
            </a:xfrm>
            <a:prstGeom prst="rect">
              <a:avLst/>
            </a:prstGeom>
            <a:noFill/>
            <a:ln>
              <a:noFill/>
            </a:ln>
          </p:spPr>
          <p:txBody>
            <a:bodyPr spcFirstLastPara="1" wrap="square" lIns="91375" tIns="91375" rIns="91375" bIns="91375" anchor="t" anchorCtr="0">
              <a:spAutoFit/>
            </a:bodyPr>
            <a:lstStyle/>
            <a:p>
              <a:pPr marL="0" marR="0" lvl="0" indent="0" algn="l" rtl="0">
                <a:lnSpc>
                  <a:spcPct val="100000"/>
                </a:lnSpc>
                <a:spcBef>
                  <a:spcPts val="0"/>
                </a:spcBef>
                <a:spcAft>
                  <a:spcPts val="0"/>
                </a:spcAft>
                <a:buClr>
                  <a:srgbClr val="0B5394"/>
                </a:buClr>
                <a:buSzPts val="1400"/>
                <a:buFont typeface="Malgun Gothic"/>
                <a:buNone/>
              </a:pPr>
              <a:r>
                <a:rPr lang="en-US" sz="1400" b="1" i="0" u="none" strike="noStrike" cap="none">
                  <a:solidFill>
                    <a:srgbClr val="0B5394"/>
                  </a:solidFill>
                  <a:latin typeface="Malgun Gothic"/>
                  <a:ea typeface="Malgun Gothic"/>
                  <a:cs typeface="Malgun Gothic"/>
                  <a:sym typeface="Malgun Gothic"/>
                </a:rPr>
                <a:t>Header</a:t>
              </a:r>
              <a:endParaRPr/>
            </a:p>
          </p:txBody>
        </p:sp>
      </p:grpSp>
      <p:sp>
        <p:nvSpPr>
          <p:cNvPr id="649" name="Google Shape;649;p13"/>
          <p:cNvSpPr/>
          <p:nvPr/>
        </p:nvSpPr>
        <p:spPr>
          <a:xfrm>
            <a:off x="1010725" y="4088350"/>
            <a:ext cx="2204401" cy="859801"/>
          </a:xfrm>
          <a:prstGeom prst="rect">
            <a:avLst/>
          </a:prstGeom>
          <a:noFill/>
          <a:ln w="28575" cap="flat" cmpd="sng">
            <a:solidFill>
              <a:srgbClr val="F1C232"/>
            </a:solidFill>
            <a:prstDash val="solid"/>
            <a:miter lim="8000"/>
            <a:headEnd type="none" w="sm" len="sm"/>
            <a:tailEnd type="none" w="sm" len="sm"/>
          </a:ln>
          <a:effectLst>
            <a:outerShdw dist="76200" dir="5400000" rotWithShape="0">
              <a:srgbClr val="000000">
                <a:alpha val="34117"/>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13"/>
          <p:cNvSpPr/>
          <p:nvPr/>
        </p:nvSpPr>
        <p:spPr>
          <a:xfrm>
            <a:off x="992849" y="1329349"/>
            <a:ext cx="2204401" cy="3659701"/>
          </a:xfrm>
          <a:prstGeom prst="rect">
            <a:avLst/>
          </a:prstGeom>
          <a:noFill/>
          <a:ln w="28575" cap="flat" cmpd="sng">
            <a:solidFill>
              <a:srgbClr val="CC0000"/>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13"/>
          <p:cNvSpPr txBox="1"/>
          <p:nvPr/>
        </p:nvSpPr>
        <p:spPr>
          <a:xfrm>
            <a:off x="2454174" y="5006364"/>
            <a:ext cx="1521302" cy="398701"/>
          </a:xfrm>
          <a:prstGeom prst="rect">
            <a:avLst/>
          </a:prstGeom>
          <a:noFill/>
          <a:ln>
            <a:noFill/>
          </a:ln>
        </p:spPr>
        <p:txBody>
          <a:bodyPr spcFirstLastPara="1" wrap="square" lIns="91375" tIns="91375" rIns="91375" bIns="91375" anchor="t" anchorCtr="0">
            <a:spAutoFit/>
          </a:bodyPr>
          <a:lstStyle/>
          <a:p>
            <a:pPr marL="0" marR="0" lvl="0" indent="0" algn="l" rtl="0">
              <a:lnSpc>
                <a:spcPct val="100000"/>
              </a:lnSpc>
              <a:spcBef>
                <a:spcPts val="0"/>
              </a:spcBef>
              <a:spcAft>
                <a:spcPts val="0"/>
              </a:spcAft>
              <a:buClr>
                <a:srgbClr val="A61C00"/>
              </a:buClr>
              <a:buSzPts val="1400"/>
              <a:buFont typeface="Malgun Gothic"/>
              <a:buNone/>
            </a:pPr>
            <a:r>
              <a:rPr lang="en-US" sz="1400" b="1" i="0" u="none" strike="noStrike" cap="none">
                <a:solidFill>
                  <a:srgbClr val="A61C00"/>
                </a:solidFill>
                <a:latin typeface="Malgun Gothic"/>
                <a:ea typeface="Malgun Gothic"/>
                <a:cs typeface="Malgun Gothic"/>
                <a:sym typeface="Malgun Gothic"/>
              </a:rPr>
              <a:t>container</a:t>
            </a:r>
            <a:endParaRPr/>
          </a:p>
        </p:txBody>
      </p:sp>
      <p:sp>
        <p:nvSpPr>
          <p:cNvPr id="652" name="Google Shape;652;p13"/>
          <p:cNvSpPr/>
          <p:nvPr/>
        </p:nvSpPr>
        <p:spPr>
          <a:xfrm>
            <a:off x="1071274" y="1950374"/>
            <a:ext cx="2084402" cy="2155801"/>
          </a:xfrm>
          <a:prstGeom prst="rect">
            <a:avLst/>
          </a:prstGeom>
          <a:noFill/>
          <a:ln w="19050" cap="flat" cmpd="sng">
            <a:solidFill>
              <a:srgbClr val="1155CC"/>
            </a:solidFill>
            <a:prstDash val="solid"/>
            <a:miter lim="8000"/>
            <a:headEnd type="none" w="sm" len="sm"/>
            <a:tailEnd type="none" w="sm" len="sm"/>
          </a:ln>
          <a:effectLst>
            <a:outerShdw dist="76200" dir="5400000" rotWithShape="0">
              <a:srgbClr val="000000">
                <a:alpha val="34117"/>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13"/>
          <p:cNvSpPr txBox="1"/>
          <p:nvPr/>
        </p:nvSpPr>
        <p:spPr>
          <a:xfrm>
            <a:off x="1843475" y="4299198"/>
            <a:ext cx="1187101" cy="398701"/>
          </a:xfrm>
          <a:prstGeom prst="rect">
            <a:avLst/>
          </a:prstGeom>
          <a:noFill/>
          <a:ln>
            <a:noFill/>
          </a:ln>
        </p:spPr>
        <p:txBody>
          <a:bodyPr spcFirstLastPara="1" wrap="square" lIns="91375" tIns="91375" rIns="91375" bIns="91375" anchor="t" anchorCtr="0">
            <a:spAutoFit/>
          </a:bodyPr>
          <a:lstStyle/>
          <a:p>
            <a:pPr marL="0" marR="0" lvl="0" indent="0" algn="l" rtl="0">
              <a:lnSpc>
                <a:spcPct val="100000"/>
              </a:lnSpc>
              <a:spcBef>
                <a:spcPts val="0"/>
              </a:spcBef>
              <a:spcAft>
                <a:spcPts val="0"/>
              </a:spcAft>
              <a:buClr>
                <a:srgbClr val="1155CC"/>
              </a:buClr>
              <a:buSzPts val="1400"/>
              <a:buFont typeface="Malgun Gothic"/>
              <a:buNone/>
            </a:pPr>
            <a:r>
              <a:rPr lang="en-US" sz="1400" b="1" i="0" u="none" strike="noStrike" cap="none">
                <a:solidFill>
                  <a:srgbClr val="1155CC"/>
                </a:solidFill>
                <a:latin typeface="Malgun Gothic"/>
                <a:ea typeface="Malgun Gothic"/>
                <a:cs typeface="Malgun Gothic"/>
                <a:sym typeface="Malgun Gothic"/>
              </a:rPr>
              <a:t>divCart</a:t>
            </a:r>
            <a:endParaRPr/>
          </a:p>
        </p:txBody>
      </p:sp>
      <p:sp>
        <p:nvSpPr>
          <p:cNvPr id="654" name="Google Shape;654;p13"/>
          <p:cNvSpPr/>
          <p:nvPr/>
        </p:nvSpPr>
        <p:spPr>
          <a:xfrm>
            <a:off x="3846645" y="2048800"/>
            <a:ext cx="1492801" cy="1907401"/>
          </a:xfrm>
          <a:prstGeom prst="rect">
            <a:avLst/>
          </a:prstGeom>
          <a:noFill/>
          <a:ln w="28575" cap="flat" cmpd="sng">
            <a:solidFill>
              <a:srgbClr val="38761D"/>
            </a:solidFill>
            <a:prstDash val="solid"/>
            <a:miter lim="8000"/>
            <a:headEnd type="none" w="sm" len="sm"/>
            <a:tailEnd type="none" w="sm" len="sm"/>
          </a:ln>
          <a:effectLst>
            <a:outerShdw dist="76200" dir="5400000" rotWithShape="0">
              <a:srgbClr val="000000">
                <a:alpha val="34117"/>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13"/>
          <p:cNvSpPr txBox="1"/>
          <p:nvPr/>
        </p:nvSpPr>
        <p:spPr>
          <a:xfrm>
            <a:off x="4739075" y="4220224"/>
            <a:ext cx="1187101" cy="398701"/>
          </a:xfrm>
          <a:prstGeom prst="rect">
            <a:avLst/>
          </a:prstGeom>
          <a:noFill/>
          <a:ln>
            <a:noFill/>
          </a:ln>
        </p:spPr>
        <p:txBody>
          <a:bodyPr spcFirstLastPara="1" wrap="square" lIns="91375" tIns="91375" rIns="91375" bIns="91375" anchor="t" anchorCtr="0">
            <a:spAutoFit/>
          </a:bodyPr>
          <a:lstStyle/>
          <a:p>
            <a:pPr marL="0" marR="0" lvl="0" indent="0" algn="l" rtl="0">
              <a:lnSpc>
                <a:spcPct val="100000"/>
              </a:lnSpc>
              <a:spcBef>
                <a:spcPts val="0"/>
              </a:spcBef>
              <a:spcAft>
                <a:spcPts val="0"/>
              </a:spcAft>
              <a:buClr>
                <a:srgbClr val="38761D"/>
              </a:buClr>
              <a:buSzPts val="1400"/>
              <a:buFont typeface="Malgun Gothic"/>
              <a:buNone/>
            </a:pPr>
            <a:r>
              <a:rPr lang="en-US" sz="1400" b="1" i="0" u="none" strike="noStrike" cap="none">
                <a:solidFill>
                  <a:srgbClr val="38761D"/>
                </a:solidFill>
                <a:latin typeface="Malgun Gothic"/>
                <a:ea typeface="Malgun Gothic"/>
                <a:cs typeface="Malgun Gothic"/>
                <a:sym typeface="Malgun Gothic"/>
              </a:rPr>
              <a:t>details</a:t>
            </a:r>
            <a:endParaRPr/>
          </a:p>
        </p:txBody>
      </p:sp>
      <p:sp>
        <p:nvSpPr>
          <p:cNvPr id="656" name="Google Shape;656;p13"/>
          <p:cNvSpPr txBox="1"/>
          <p:nvPr/>
        </p:nvSpPr>
        <p:spPr>
          <a:xfrm>
            <a:off x="2388999" y="4529499"/>
            <a:ext cx="981901" cy="398701"/>
          </a:xfrm>
          <a:prstGeom prst="rect">
            <a:avLst/>
          </a:prstGeom>
          <a:noFill/>
          <a:ln>
            <a:noFill/>
          </a:ln>
        </p:spPr>
        <p:txBody>
          <a:bodyPr spcFirstLastPara="1" wrap="square" lIns="91375" tIns="91375" rIns="91375" bIns="91375" anchor="t" anchorCtr="0">
            <a:spAutoFit/>
          </a:bodyPr>
          <a:lstStyle/>
          <a:p>
            <a:pPr marL="0" marR="0" lvl="0" indent="0" algn="l" rtl="0">
              <a:lnSpc>
                <a:spcPct val="100000"/>
              </a:lnSpc>
              <a:spcBef>
                <a:spcPts val="0"/>
              </a:spcBef>
              <a:spcAft>
                <a:spcPts val="0"/>
              </a:spcAft>
              <a:buClr>
                <a:srgbClr val="BF9000"/>
              </a:buClr>
              <a:buSzPts val="1400"/>
              <a:buFont typeface="Malgun Gothic"/>
              <a:buNone/>
            </a:pPr>
            <a:r>
              <a:rPr lang="en-US" sz="1400" b="1" i="0" u="none" strike="noStrike" cap="none">
                <a:solidFill>
                  <a:srgbClr val="BF9000"/>
                </a:solidFill>
                <a:latin typeface="Malgun Gothic"/>
                <a:ea typeface="Malgun Gothic"/>
                <a:cs typeface="Malgun Gothic"/>
                <a:sym typeface="Malgun Gothic"/>
              </a:rPr>
              <a:t>details</a:t>
            </a:r>
            <a:endParaRPr/>
          </a:p>
        </p:txBody>
      </p:sp>
      <p:sp>
        <p:nvSpPr>
          <p:cNvPr id="657" name="Google Shape;657;p13"/>
          <p:cNvSpPr txBox="1"/>
          <p:nvPr/>
        </p:nvSpPr>
        <p:spPr>
          <a:xfrm>
            <a:off x="945124" y="5049677"/>
            <a:ext cx="1586101" cy="344144"/>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66666"/>
              </a:buClr>
              <a:buSzPts val="1000"/>
              <a:buFont typeface="Malgun Gothic"/>
              <a:buNone/>
            </a:pPr>
            <a:r>
              <a:rPr lang="en-US" sz="1000" b="0" i="0" u="none" strike="noStrike" cap="none">
                <a:solidFill>
                  <a:srgbClr val="666666"/>
                </a:solidFill>
                <a:latin typeface="Malgun Gothic"/>
                <a:ea typeface="Malgun Gothic"/>
                <a:cs typeface="Malgun Gothic"/>
                <a:sym typeface="Malgun Gothic"/>
              </a:rPr>
              <a:t>[자료 1] 메인주문화면</a:t>
            </a:r>
            <a:endParaRPr/>
          </a:p>
        </p:txBody>
      </p:sp>
      <p:sp>
        <p:nvSpPr>
          <p:cNvPr id="658" name="Google Shape;658;p13"/>
          <p:cNvSpPr txBox="1"/>
          <p:nvPr/>
        </p:nvSpPr>
        <p:spPr>
          <a:xfrm>
            <a:off x="8153624" y="1421224"/>
            <a:ext cx="3066051" cy="3535394"/>
          </a:xfrm>
          <a:prstGeom prst="rect">
            <a:avLst/>
          </a:prstGeom>
          <a:noFill/>
          <a:ln>
            <a:noFill/>
          </a:ln>
        </p:spPr>
        <p:txBody>
          <a:bodyPr spcFirstLastPara="1" wrap="square" lIns="45675" tIns="45675" rIns="45675" bIns="45675" anchor="t" anchorCtr="0">
            <a:spAutoFit/>
          </a:bodyPr>
          <a:lstStyle/>
          <a:p>
            <a:pPr marL="0" marR="0" lvl="0" indent="0" algn="ctr" rtl="0">
              <a:lnSpc>
                <a:spcPct val="150000"/>
              </a:lnSpc>
              <a:spcBef>
                <a:spcPts val="0"/>
              </a:spcBef>
              <a:spcAft>
                <a:spcPts val="0"/>
              </a:spcAft>
              <a:buClr>
                <a:srgbClr val="595959"/>
              </a:buClr>
              <a:buSzPts val="1600"/>
              <a:buFont typeface="Malgun Gothic"/>
              <a:buNone/>
            </a:pPr>
            <a:r>
              <a:rPr lang="en-US" sz="1600" b="1" i="0" u="none" strike="noStrike" cap="none">
                <a:solidFill>
                  <a:srgbClr val="595959"/>
                </a:solidFill>
                <a:latin typeface="Malgun Gothic"/>
                <a:ea typeface="Malgun Gothic"/>
                <a:cs typeface="Malgun Gothic"/>
                <a:sym typeface="Malgun Gothic"/>
              </a:rPr>
              <a:t>mainorder.html</a:t>
            </a:r>
            <a:endParaRPr/>
          </a:p>
          <a:p>
            <a:pPr marL="0" marR="0" lvl="0" indent="0" algn="ctr" rtl="0">
              <a:lnSpc>
                <a:spcPct val="150000"/>
              </a:lnSpc>
              <a:spcBef>
                <a:spcPts val="0"/>
              </a:spcBef>
              <a:spcAft>
                <a:spcPts val="0"/>
              </a:spcAft>
              <a:buClr>
                <a:srgbClr val="595959"/>
              </a:buClr>
              <a:buSzPts val="1600"/>
              <a:buFont typeface="Malgun Gothic"/>
              <a:buNone/>
            </a:pPr>
            <a:r>
              <a:rPr lang="en-US" sz="1600" b="1" i="0" u="none" strike="noStrike" cap="none">
                <a:solidFill>
                  <a:srgbClr val="595959"/>
                </a:solidFill>
                <a:latin typeface="Malgun Gothic"/>
                <a:ea typeface="Malgun Gothic"/>
                <a:cs typeface="Malgun Gothic"/>
                <a:sym typeface="Malgun Gothic"/>
              </a:rPr>
              <a:t>기본 기능</a:t>
            </a:r>
            <a:endParaRPr/>
          </a:p>
          <a:p>
            <a:pPr marL="457200" marR="0" lvl="0" indent="-30480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allCheck()</a:t>
            </a:r>
            <a:endParaRPr/>
          </a:p>
          <a:p>
            <a:pPr marL="457200" marR="0" lvl="0"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addCheckedItemsToCart()</a:t>
            </a:r>
            <a:endParaRPr/>
          </a:p>
          <a:p>
            <a:pPr marL="457200" marR="0" lvl="0"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goPage()</a:t>
            </a:r>
            <a:endParaRPr/>
          </a:p>
          <a:p>
            <a:pPr marL="0" marR="0" lvl="0" indent="0" algn="ctr" rtl="0">
              <a:lnSpc>
                <a:spcPct val="150000"/>
              </a:lnSpc>
              <a:spcBef>
                <a:spcPts val="0"/>
              </a:spcBef>
              <a:spcAft>
                <a:spcPts val="0"/>
              </a:spcAft>
              <a:buClr>
                <a:srgbClr val="595959"/>
              </a:buClr>
              <a:buSzPts val="1600"/>
              <a:buFont typeface="Malgun Gothic"/>
              <a:buNone/>
            </a:pPr>
            <a:r>
              <a:rPr lang="en-US" sz="1600" b="1" i="0" u="none" strike="noStrike" cap="none">
                <a:solidFill>
                  <a:srgbClr val="595959"/>
                </a:solidFill>
                <a:latin typeface="Malgun Gothic"/>
                <a:ea typeface="Malgun Gothic"/>
                <a:cs typeface="Malgun Gothic"/>
                <a:sym typeface="Malgun Gothic"/>
              </a:rPr>
              <a:t>구조</a:t>
            </a:r>
            <a:endParaRPr sz="1300" b="0" i="0" u="none" strike="noStrike" cap="none">
              <a:solidFill>
                <a:srgbClr val="000000"/>
              </a:solidFill>
              <a:latin typeface="Arial"/>
              <a:ea typeface="Arial"/>
              <a:cs typeface="Arial"/>
              <a:sym typeface="Arial"/>
            </a:endParaRPr>
          </a:p>
          <a:p>
            <a:pPr marL="457200" marR="0" lvl="0"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container</a:t>
            </a:r>
            <a:endParaRPr/>
          </a:p>
          <a:p>
            <a:pPr marL="457200" marR="0" lvl="0"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Header</a:t>
            </a:r>
            <a:endParaRPr/>
          </a:p>
          <a:p>
            <a:pPr marL="457200" marR="0" lvl="0"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menuTable</a:t>
            </a:r>
            <a:endParaRPr/>
          </a:p>
          <a:p>
            <a:pPr marL="457200" marR="0" lvl="0"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divCart</a:t>
            </a:r>
            <a:endParaRPr/>
          </a:p>
          <a:p>
            <a:pPr marL="457200" marR="0" lvl="0"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details</a:t>
            </a:r>
            <a:endParaRPr/>
          </a:p>
        </p:txBody>
      </p:sp>
      <p:sp>
        <p:nvSpPr>
          <p:cNvPr id="659" name="Google Shape;659;p13"/>
          <p:cNvSpPr txBox="1"/>
          <p:nvPr/>
        </p:nvSpPr>
        <p:spPr>
          <a:xfrm>
            <a:off x="3439550" y="5049677"/>
            <a:ext cx="2307001" cy="344144"/>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66666"/>
              </a:buClr>
              <a:buSzPts val="1000"/>
              <a:buFont typeface="Malgun Gothic"/>
              <a:buNone/>
            </a:pPr>
            <a:r>
              <a:rPr lang="en-US" sz="1000" b="0" i="0" u="none" strike="noStrike" cap="none">
                <a:solidFill>
                  <a:srgbClr val="666666"/>
                </a:solidFill>
                <a:latin typeface="Malgun Gothic"/>
                <a:ea typeface="Malgun Gothic"/>
                <a:cs typeface="Malgun Gothic"/>
                <a:sym typeface="Malgun Gothic"/>
              </a:rPr>
              <a:t>[자료 2] 항목선택 후 토핑추가</a:t>
            </a:r>
            <a:endParaRPr/>
          </a:p>
        </p:txBody>
      </p:sp>
      <p:sp>
        <p:nvSpPr>
          <p:cNvPr id="660" name="Google Shape;660;p13"/>
          <p:cNvSpPr txBox="1"/>
          <p:nvPr/>
        </p:nvSpPr>
        <p:spPr>
          <a:xfrm>
            <a:off x="5957949" y="5049677"/>
            <a:ext cx="2307001" cy="344144"/>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66666"/>
              </a:buClr>
              <a:buSzPts val="1000"/>
              <a:buFont typeface="Malgun Gothic"/>
              <a:buNone/>
            </a:pPr>
            <a:r>
              <a:rPr lang="en-US" sz="1000" b="0" i="0" u="none" strike="noStrike" cap="none">
                <a:solidFill>
                  <a:srgbClr val="666666"/>
                </a:solidFill>
                <a:latin typeface="Malgun Gothic"/>
                <a:ea typeface="Malgun Gothic"/>
                <a:cs typeface="Malgun Gothic"/>
                <a:sym typeface="Malgun Gothic"/>
              </a:rPr>
              <a:t>[자료 3] 항목선택 후 장바구니 담기</a:t>
            </a:r>
            <a:endParaRPr/>
          </a:p>
        </p:txBody>
      </p:sp>
      <p:sp>
        <p:nvSpPr>
          <p:cNvPr id="661" name="Google Shape;661;p13"/>
          <p:cNvSpPr/>
          <p:nvPr/>
        </p:nvSpPr>
        <p:spPr>
          <a:xfrm>
            <a:off x="2306866" y="3522884"/>
            <a:ext cx="223501" cy="230401"/>
          </a:xfrm>
          <a:prstGeom prst="ellipse">
            <a:avLst/>
          </a:prstGeom>
          <a:noFill/>
          <a:ln w="28575" cap="flat" cmpd="sng">
            <a:solidFill>
              <a:srgbClr val="6AA84F"/>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62" name="Google Shape;662;p13"/>
          <p:cNvCxnSpPr/>
          <p:nvPr/>
        </p:nvCxnSpPr>
        <p:spPr>
          <a:xfrm rot="10800000" flipH="1">
            <a:off x="2530367" y="3370784"/>
            <a:ext cx="1314301" cy="267301"/>
          </a:xfrm>
          <a:prstGeom prst="straightConnector1">
            <a:avLst/>
          </a:prstGeom>
          <a:noFill/>
          <a:ln w="28575" cap="flat" cmpd="sng">
            <a:solidFill>
              <a:srgbClr val="38761D"/>
            </a:solidFill>
            <a:prstDash val="solid"/>
            <a:round/>
            <a:headEnd type="none" w="sm" len="sm"/>
            <a:tailEnd type="triangle" w="med" len="med"/>
          </a:ln>
        </p:spPr>
      </p:cxnSp>
      <p:sp>
        <p:nvSpPr>
          <p:cNvPr id="663" name="Google Shape;663;p13"/>
          <p:cNvSpPr txBox="1"/>
          <p:nvPr/>
        </p:nvSpPr>
        <p:spPr>
          <a:xfrm>
            <a:off x="5823875" y="6526400"/>
            <a:ext cx="622801" cy="378498"/>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66666"/>
              </a:buClr>
              <a:buSzPts val="1400"/>
              <a:buFont typeface="Times New Roman"/>
              <a:buNone/>
            </a:pPr>
            <a:r>
              <a:rPr lang="en-US" sz="1400" b="0" i="0" u="none" strike="noStrike" cap="none">
                <a:solidFill>
                  <a:srgbClr val="666666"/>
                </a:solidFill>
                <a:latin typeface="Times New Roman"/>
                <a:ea typeface="Times New Roman"/>
                <a:cs typeface="Times New Roman"/>
                <a:sym typeface="Times New Roman"/>
              </a:rPr>
              <a:t>13/21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9C8CB"/>
        </a:solidFill>
        <a:effectLst/>
      </p:bgPr>
    </p:bg>
    <p:spTree>
      <p:nvGrpSpPr>
        <p:cNvPr id="1" name="Shape 667"/>
        <p:cNvGrpSpPr/>
        <p:nvPr/>
      </p:nvGrpSpPr>
      <p:grpSpPr>
        <a:xfrm>
          <a:off x="0" y="0"/>
          <a:ext cx="0" cy="0"/>
          <a:chOff x="0" y="0"/>
          <a:chExt cx="0" cy="0"/>
        </a:xfrm>
      </p:grpSpPr>
      <p:grpSp>
        <p:nvGrpSpPr>
          <p:cNvPr id="668" name="Google Shape;668;p14"/>
          <p:cNvGrpSpPr/>
          <p:nvPr/>
        </p:nvGrpSpPr>
        <p:grpSpPr>
          <a:xfrm>
            <a:off x="589935" y="530942"/>
            <a:ext cx="11090701" cy="5928902"/>
            <a:chOff x="0" y="0"/>
            <a:chExt cx="11090700" cy="5928901"/>
          </a:xfrm>
        </p:grpSpPr>
        <p:sp>
          <p:nvSpPr>
            <p:cNvPr id="669" name="Google Shape;669;p14"/>
            <p:cNvSpPr/>
            <p:nvPr/>
          </p:nvSpPr>
          <p:spPr>
            <a:xfrm>
              <a:off x="0" y="0"/>
              <a:ext cx="11090700" cy="5928901"/>
            </a:xfrm>
            <a:prstGeom prst="roundRect">
              <a:avLst>
                <a:gd name="adj" fmla="val 3552"/>
              </a:avLst>
            </a:prstGeom>
            <a:solidFill>
              <a:srgbClr val="F8EADF"/>
            </a:solidFill>
            <a:ln w="127000" cap="flat" cmpd="sng">
              <a:solidFill>
                <a:srgbClr val="F4B2B6"/>
              </a:solidFill>
              <a:prstDash val="solid"/>
              <a:miter lim="800000"/>
              <a:headEnd type="none" w="sm" len="sm"/>
              <a:tailEnd type="none" w="sm" len="sm"/>
            </a:ln>
            <a:effectLst>
              <a:outerShdw dist="762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50000"/>
                </a:lnSpc>
                <a:spcBef>
                  <a:spcPts val="0"/>
                </a:spcBef>
                <a:spcAft>
                  <a:spcPts val="0"/>
                </a:spcAft>
                <a:buClr>
                  <a:srgbClr val="8C8280"/>
                </a:buClr>
                <a:buSzPts val="2800"/>
                <a:buFont typeface="Times New Roman"/>
                <a:buNone/>
              </a:pPr>
              <a:endParaRPr sz="2800" b="0" i="0" u="none" strike="noStrike" cap="none">
                <a:solidFill>
                  <a:srgbClr val="8C8280"/>
                </a:solidFill>
                <a:latin typeface="Times New Roman"/>
                <a:ea typeface="Times New Roman"/>
                <a:cs typeface="Times New Roman"/>
                <a:sym typeface="Times New Roman"/>
              </a:endParaRPr>
            </a:p>
          </p:txBody>
        </p:sp>
        <p:sp>
          <p:nvSpPr>
            <p:cNvPr id="670" name="Google Shape;670;p14"/>
            <p:cNvSpPr txBox="1"/>
            <p:nvPr/>
          </p:nvSpPr>
          <p:spPr>
            <a:xfrm>
              <a:off x="107405" y="61680"/>
              <a:ext cx="10875890" cy="889095"/>
            </a:xfrm>
            <a:prstGeom prst="rect">
              <a:avLst/>
            </a:prstGeom>
            <a:noFill/>
            <a:ln>
              <a:noFill/>
            </a:ln>
          </p:spPr>
          <p:txBody>
            <a:bodyPr spcFirstLastPara="1" wrap="square" lIns="45675" tIns="45675" rIns="45675" bIns="45675" anchor="t" anchorCtr="0">
              <a:spAutoFit/>
            </a:bodyPr>
            <a:lstStyle/>
            <a:p>
              <a:pPr marL="0" marR="0" lvl="0" indent="0" algn="ctr" rtl="0">
                <a:lnSpc>
                  <a:spcPct val="100000"/>
                </a:lnSpc>
                <a:spcBef>
                  <a:spcPts val="0"/>
                </a:spcBef>
                <a:spcAft>
                  <a:spcPts val="0"/>
                </a:spcAft>
                <a:buClr>
                  <a:srgbClr val="8C8280"/>
                </a:buClr>
                <a:buSzPts val="2800"/>
                <a:buFont typeface="Times New Roman"/>
                <a:buNone/>
              </a:pPr>
              <a:r>
                <a:rPr lang="en-US" sz="2800" b="0" i="0" u="none" strike="noStrike" cap="none">
                  <a:solidFill>
                    <a:srgbClr val="8C8280"/>
                  </a:solidFill>
                  <a:latin typeface="Times New Roman"/>
                  <a:ea typeface="Times New Roman"/>
                  <a:cs typeface="Times New Roman"/>
                  <a:sym typeface="Times New Roman"/>
                </a:rPr>
                <a:t>Wireframe &amp; Function</a:t>
              </a:r>
              <a:endParaRPr/>
            </a:p>
          </p:txBody>
        </p:sp>
      </p:grpSp>
      <p:pic>
        <p:nvPicPr>
          <p:cNvPr id="671" name="Google Shape;671;p14" descr="Google Shape;674;g8ac9817a83_0_1057"/>
          <p:cNvPicPr preferRelativeResize="0"/>
          <p:nvPr/>
        </p:nvPicPr>
        <p:blipFill rotWithShape="1">
          <a:blip r:embed="rId3">
            <a:alphaModFix/>
          </a:blip>
          <a:srcRect/>
          <a:stretch/>
        </p:blipFill>
        <p:spPr>
          <a:xfrm>
            <a:off x="1025599" y="1440825"/>
            <a:ext cx="2119602" cy="3501953"/>
          </a:xfrm>
          <a:prstGeom prst="rect">
            <a:avLst/>
          </a:prstGeom>
          <a:noFill/>
          <a:ln>
            <a:noFill/>
          </a:ln>
        </p:spPr>
      </p:pic>
      <p:grpSp>
        <p:nvGrpSpPr>
          <p:cNvPr id="672" name="Google Shape;672;p14"/>
          <p:cNvGrpSpPr/>
          <p:nvPr/>
        </p:nvGrpSpPr>
        <p:grpSpPr>
          <a:xfrm>
            <a:off x="914911" y="132684"/>
            <a:ext cx="180602" cy="757015"/>
            <a:chOff x="0" y="-1"/>
            <a:chExt cx="180600" cy="757013"/>
          </a:xfrm>
        </p:grpSpPr>
        <p:sp>
          <p:nvSpPr>
            <p:cNvPr id="673" name="Google Shape;673;p14"/>
            <p:cNvSpPr/>
            <p:nvPr/>
          </p:nvSpPr>
          <p:spPr>
            <a:xfrm>
              <a:off x="0" y="57641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674" name="Google Shape;674;p14"/>
            <p:cNvSpPr/>
            <p:nvPr/>
          </p:nvSpPr>
          <p:spPr>
            <a:xfrm>
              <a:off x="0" y="-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675" name="Google Shape;675;p14"/>
            <p:cNvSpPr/>
            <p:nvPr/>
          </p:nvSpPr>
          <p:spPr>
            <a:xfrm>
              <a:off x="48813" y="77559"/>
              <a:ext cx="82802" cy="601801"/>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grpSp>
        <p:nvGrpSpPr>
          <p:cNvPr id="676" name="Google Shape;676;p14"/>
          <p:cNvGrpSpPr/>
          <p:nvPr/>
        </p:nvGrpSpPr>
        <p:grpSpPr>
          <a:xfrm>
            <a:off x="11265412" y="132684"/>
            <a:ext cx="180602" cy="757015"/>
            <a:chOff x="0" y="-1"/>
            <a:chExt cx="180600" cy="757013"/>
          </a:xfrm>
        </p:grpSpPr>
        <p:sp>
          <p:nvSpPr>
            <p:cNvPr id="677" name="Google Shape;677;p14"/>
            <p:cNvSpPr/>
            <p:nvPr/>
          </p:nvSpPr>
          <p:spPr>
            <a:xfrm>
              <a:off x="0" y="57641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678" name="Google Shape;678;p14"/>
            <p:cNvSpPr/>
            <p:nvPr/>
          </p:nvSpPr>
          <p:spPr>
            <a:xfrm>
              <a:off x="0" y="-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679" name="Google Shape;679;p14"/>
            <p:cNvSpPr/>
            <p:nvPr/>
          </p:nvSpPr>
          <p:spPr>
            <a:xfrm>
              <a:off x="48813" y="77559"/>
              <a:ext cx="82802" cy="601801"/>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grpSp>
        <p:nvGrpSpPr>
          <p:cNvPr id="680" name="Google Shape;680;p14"/>
          <p:cNvGrpSpPr/>
          <p:nvPr/>
        </p:nvGrpSpPr>
        <p:grpSpPr>
          <a:xfrm>
            <a:off x="1063080" y="1374655"/>
            <a:ext cx="2101997" cy="529502"/>
            <a:chOff x="0" y="0"/>
            <a:chExt cx="2101996" cy="529500"/>
          </a:xfrm>
        </p:grpSpPr>
        <p:sp>
          <p:nvSpPr>
            <p:cNvPr id="681" name="Google Shape;681;p14"/>
            <p:cNvSpPr/>
            <p:nvPr/>
          </p:nvSpPr>
          <p:spPr>
            <a:xfrm>
              <a:off x="0" y="0"/>
              <a:ext cx="2101996" cy="529500"/>
            </a:xfrm>
            <a:prstGeom prst="rect">
              <a:avLst/>
            </a:prstGeom>
            <a:noFill/>
            <a:ln w="28575" cap="flat" cmpd="sng">
              <a:solidFill>
                <a:srgbClr val="351C75"/>
              </a:solidFill>
              <a:prstDash val="solid"/>
              <a:miter lim="8000"/>
              <a:headEnd type="none" w="sm" len="sm"/>
              <a:tailEnd type="none" w="sm" len="sm"/>
            </a:ln>
            <a:effectLst>
              <a:outerShdw dist="76200" dir="5400000" rotWithShape="0">
                <a:srgbClr val="000000">
                  <a:alpha val="34117"/>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14"/>
            <p:cNvSpPr txBox="1"/>
            <p:nvPr/>
          </p:nvSpPr>
          <p:spPr>
            <a:xfrm>
              <a:off x="16097" y="56788"/>
              <a:ext cx="1491635" cy="398701"/>
            </a:xfrm>
            <a:prstGeom prst="rect">
              <a:avLst/>
            </a:prstGeom>
            <a:noFill/>
            <a:ln>
              <a:noFill/>
            </a:ln>
          </p:spPr>
          <p:txBody>
            <a:bodyPr spcFirstLastPara="1" wrap="square" lIns="91375" tIns="91375" rIns="91375" bIns="91375" anchor="t" anchorCtr="0">
              <a:spAutoFit/>
            </a:bodyPr>
            <a:lstStyle/>
            <a:p>
              <a:pPr marL="0" marR="0" lvl="0" indent="0" algn="l" rtl="0">
                <a:lnSpc>
                  <a:spcPct val="100000"/>
                </a:lnSpc>
                <a:spcBef>
                  <a:spcPts val="0"/>
                </a:spcBef>
                <a:spcAft>
                  <a:spcPts val="0"/>
                </a:spcAft>
                <a:buClr>
                  <a:srgbClr val="0B5394"/>
                </a:buClr>
                <a:buSzPts val="1400"/>
                <a:buFont typeface="Malgun Gothic"/>
                <a:buNone/>
              </a:pPr>
              <a:r>
                <a:rPr lang="en-US" sz="1400" b="1" i="0" u="none" strike="noStrike" cap="none">
                  <a:solidFill>
                    <a:srgbClr val="0B5394"/>
                  </a:solidFill>
                  <a:latin typeface="Malgun Gothic"/>
                  <a:ea typeface="Malgun Gothic"/>
                  <a:cs typeface="Malgun Gothic"/>
                  <a:sym typeface="Malgun Gothic"/>
                </a:rPr>
                <a:t>Header</a:t>
              </a:r>
              <a:endParaRPr/>
            </a:p>
          </p:txBody>
        </p:sp>
      </p:grpSp>
      <p:sp>
        <p:nvSpPr>
          <p:cNvPr id="683" name="Google Shape;683;p14"/>
          <p:cNvSpPr/>
          <p:nvPr/>
        </p:nvSpPr>
        <p:spPr>
          <a:xfrm>
            <a:off x="1010725" y="4088350"/>
            <a:ext cx="2204401" cy="859801"/>
          </a:xfrm>
          <a:prstGeom prst="rect">
            <a:avLst/>
          </a:prstGeom>
          <a:noFill/>
          <a:ln w="28575" cap="flat" cmpd="sng">
            <a:solidFill>
              <a:srgbClr val="F1C232"/>
            </a:solidFill>
            <a:prstDash val="solid"/>
            <a:miter lim="8000"/>
            <a:headEnd type="none" w="sm" len="sm"/>
            <a:tailEnd type="none" w="sm" len="sm"/>
          </a:ln>
          <a:effectLst>
            <a:outerShdw dist="76200" dir="5400000" rotWithShape="0">
              <a:srgbClr val="000000">
                <a:alpha val="34117"/>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14"/>
          <p:cNvSpPr/>
          <p:nvPr/>
        </p:nvSpPr>
        <p:spPr>
          <a:xfrm>
            <a:off x="992849" y="1329349"/>
            <a:ext cx="2204401" cy="3659701"/>
          </a:xfrm>
          <a:prstGeom prst="rect">
            <a:avLst/>
          </a:prstGeom>
          <a:noFill/>
          <a:ln w="28575" cap="flat" cmpd="sng">
            <a:solidFill>
              <a:srgbClr val="CC0000"/>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14"/>
          <p:cNvSpPr txBox="1"/>
          <p:nvPr/>
        </p:nvSpPr>
        <p:spPr>
          <a:xfrm>
            <a:off x="2474833" y="5006364"/>
            <a:ext cx="1521302" cy="398701"/>
          </a:xfrm>
          <a:prstGeom prst="rect">
            <a:avLst/>
          </a:prstGeom>
          <a:noFill/>
          <a:ln>
            <a:noFill/>
          </a:ln>
        </p:spPr>
        <p:txBody>
          <a:bodyPr spcFirstLastPara="1" wrap="square" lIns="91375" tIns="91375" rIns="91375" bIns="91375" anchor="t" anchorCtr="0">
            <a:spAutoFit/>
          </a:bodyPr>
          <a:lstStyle/>
          <a:p>
            <a:pPr marL="0" marR="0" lvl="0" indent="0" algn="l" rtl="0">
              <a:lnSpc>
                <a:spcPct val="100000"/>
              </a:lnSpc>
              <a:spcBef>
                <a:spcPts val="0"/>
              </a:spcBef>
              <a:spcAft>
                <a:spcPts val="0"/>
              </a:spcAft>
              <a:buClr>
                <a:srgbClr val="A61C00"/>
              </a:buClr>
              <a:buSzPts val="1400"/>
              <a:buFont typeface="Malgun Gothic"/>
              <a:buNone/>
            </a:pPr>
            <a:r>
              <a:rPr lang="en-US" sz="1400" b="1" i="0" u="none" strike="noStrike" cap="none">
                <a:solidFill>
                  <a:srgbClr val="A61C00"/>
                </a:solidFill>
                <a:latin typeface="Malgun Gothic"/>
                <a:ea typeface="Malgun Gothic"/>
                <a:cs typeface="Malgun Gothic"/>
                <a:sym typeface="Malgun Gothic"/>
              </a:rPr>
              <a:t>container</a:t>
            </a:r>
            <a:endParaRPr/>
          </a:p>
        </p:txBody>
      </p:sp>
      <p:sp>
        <p:nvSpPr>
          <p:cNvPr id="686" name="Google Shape;686;p14"/>
          <p:cNvSpPr/>
          <p:nvPr/>
        </p:nvSpPr>
        <p:spPr>
          <a:xfrm>
            <a:off x="1071274" y="1950374"/>
            <a:ext cx="2084402" cy="2155801"/>
          </a:xfrm>
          <a:prstGeom prst="rect">
            <a:avLst/>
          </a:prstGeom>
          <a:noFill/>
          <a:ln w="19050" cap="flat" cmpd="sng">
            <a:solidFill>
              <a:srgbClr val="1155CC"/>
            </a:solidFill>
            <a:prstDash val="solid"/>
            <a:miter lim="8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14"/>
          <p:cNvSpPr txBox="1"/>
          <p:nvPr/>
        </p:nvSpPr>
        <p:spPr>
          <a:xfrm>
            <a:off x="1843475" y="4299198"/>
            <a:ext cx="1187101" cy="398701"/>
          </a:xfrm>
          <a:prstGeom prst="rect">
            <a:avLst/>
          </a:prstGeom>
          <a:noFill/>
          <a:ln>
            <a:noFill/>
          </a:ln>
        </p:spPr>
        <p:txBody>
          <a:bodyPr spcFirstLastPara="1" wrap="square" lIns="91375" tIns="91375" rIns="91375" bIns="91375" anchor="t" anchorCtr="0">
            <a:spAutoFit/>
          </a:bodyPr>
          <a:lstStyle/>
          <a:p>
            <a:pPr marL="0" marR="0" lvl="0" indent="0" algn="l" rtl="0">
              <a:lnSpc>
                <a:spcPct val="100000"/>
              </a:lnSpc>
              <a:spcBef>
                <a:spcPts val="0"/>
              </a:spcBef>
              <a:spcAft>
                <a:spcPts val="0"/>
              </a:spcAft>
              <a:buClr>
                <a:srgbClr val="1155CC"/>
              </a:buClr>
              <a:buSzPts val="1400"/>
              <a:buFont typeface="Malgun Gothic"/>
              <a:buNone/>
            </a:pPr>
            <a:r>
              <a:rPr lang="en-US" sz="1400" b="1" i="0" u="none" strike="noStrike" cap="none">
                <a:solidFill>
                  <a:srgbClr val="1155CC"/>
                </a:solidFill>
                <a:latin typeface="Malgun Gothic"/>
                <a:ea typeface="Malgun Gothic"/>
                <a:cs typeface="Malgun Gothic"/>
                <a:sym typeface="Malgun Gothic"/>
              </a:rPr>
              <a:t>divCart</a:t>
            </a:r>
            <a:endParaRPr/>
          </a:p>
        </p:txBody>
      </p:sp>
      <p:sp>
        <p:nvSpPr>
          <p:cNvPr id="688" name="Google Shape;688;p14"/>
          <p:cNvSpPr txBox="1"/>
          <p:nvPr/>
        </p:nvSpPr>
        <p:spPr>
          <a:xfrm>
            <a:off x="2388999" y="4529499"/>
            <a:ext cx="981901" cy="398701"/>
          </a:xfrm>
          <a:prstGeom prst="rect">
            <a:avLst/>
          </a:prstGeom>
          <a:noFill/>
          <a:ln>
            <a:noFill/>
          </a:ln>
        </p:spPr>
        <p:txBody>
          <a:bodyPr spcFirstLastPara="1" wrap="square" lIns="91375" tIns="91375" rIns="91375" bIns="91375" anchor="t" anchorCtr="0">
            <a:spAutoFit/>
          </a:bodyPr>
          <a:lstStyle/>
          <a:p>
            <a:pPr marL="0" marR="0" lvl="0" indent="0" algn="l" rtl="0">
              <a:lnSpc>
                <a:spcPct val="100000"/>
              </a:lnSpc>
              <a:spcBef>
                <a:spcPts val="0"/>
              </a:spcBef>
              <a:spcAft>
                <a:spcPts val="0"/>
              </a:spcAft>
              <a:buClr>
                <a:srgbClr val="BF9000"/>
              </a:buClr>
              <a:buSzPts val="1400"/>
              <a:buFont typeface="Malgun Gothic"/>
              <a:buNone/>
            </a:pPr>
            <a:r>
              <a:rPr lang="en-US" sz="1400" b="1" i="0" u="none" strike="noStrike" cap="none">
                <a:solidFill>
                  <a:srgbClr val="BF9000"/>
                </a:solidFill>
                <a:latin typeface="Malgun Gothic"/>
                <a:ea typeface="Malgun Gothic"/>
                <a:cs typeface="Malgun Gothic"/>
                <a:sym typeface="Malgun Gothic"/>
              </a:rPr>
              <a:t>details</a:t>
            </a:r>
            <a:endParaRPr/>
          </a:p>
        </p:txBody>
      </p:sp>
      <p:sp>
        <p:nvSpPr>
          <p:cNvPr id="689" name="Google Shape;689;p14"/>
          <p:cNvSpPr txBox="1"/>
          <p:nvPr/>
        </p:nvSpPr>
        <p:spPr>
          <a:xfrm>
            <a:off x="944943" y="5046121"/>
            <a:ext cx="1586101" cy="344143"/>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66666"/>
              </a:buClr>
              <a:buSzPts val="1000"/>
              <a:buFont typeface="Malgun Gothic"/>
              <a:buNone/>
            </a:pPr>
            <a:r>
              <a:rPr lang="en-US" sz="1000" b="0" i="0" u="none" strike="noStrike" cap="none">
                <a:solidFill>
                  <a:srgbClr val="666666"/>
                </a:solidFill>
                <a:latin typeface="Malgun Gothic"/>
                <a:ea typeface="Malgun Gothic"/>
                <a:cs typeface="Malgun Gothic"/>
                <a:sym typeface="Malgun Gothic"/>
              </a:rPr>
              <a:t>[자료 1] 메인주문화면</a:t>
            </a:r>
            <a:endParaRPr/>
          </a:p>
        </p:txBody>
      </p:sp>
      <p:sp>
        <p:nvSpPr>
          <p:cNvPr id="690" name="Google Shape;690;p14"/>
          <p:cNvSpPr txBox="1"/>
          <p:nvPr/>
        </p:nvSpPr>
        <p:spPr>
          <a:xfrm>
            <a:off x="8153624" y="1421224"/>
            <a:ext cx="3066051" cy="1039844"/>
          </a:xfrm>
          <a:prstGeom prst="rect">
            <a:avLst/>
          </a:prstGeom>
          <a:noFill/>
          <a:ln>
            <a:noFill/>
          </a:ln>
        </p:spPr>
        <p:txBody>
          <a:bodyPr spcFirstLastPara="1" wrap="square" lIns="45675" tIns="45675" rIns="45675" bIns="45675" anchor="t" anchorCtr="0">
            <a:spAutoFit/>
          </a:bodyPr>
          <a:lstStyle/>
          <a:p>
            <a:pPr marL="0" marR="0" lvl="0" indent="0" algn="ctr" rtl="0">
              <a:lnSpc>
                <a:spcPct val="150000"/>
              </a:lnSpc>
              <a:spcBef>
                <a:spcPts val="0"/>
              </a:spcBef>
              <a:spcAft>
                <a:spcPts val="0"/>
              </a:spcAft>
              <a:buClr>
                <a:srgbClr val="666666"/>
              </a:buClr>
              <a:buSzPts val="1600"/>
              <a:buFont typeface="Malgun Gothic"/>
              <a:buNone/>
            </a:pPr>
            <a:r>
              <a:rPr lang="en-US" sz="1600" b="1" i="0" u="none" strike="noStrike" cap="none">
                <a:solidFill>
                  <a:srgbClr val="666666"/>
                </a:solidFill>
                <a:latin typeface="Malgun Gothic"/>
                <a:ea typeface="Malgun Gothic"/>
                <a:cs typeface="Malgun Gothic"/>
                <a:sym typeface="Malgun Gothic"/>
              </a:rPr>
              <a:t>mainorder.html</a:t>
            </a:r>
            <a:endParaRPr/>
          </a:p>
          <a:p>
            <a:pPr marL="0" marR="0" lvl="0" indent="0" algn="ctr" rtl="0">
              <a:lnSpc>
                <a:spcPct val="150000"/>
              </a:lnSpc>
              <a:spcBef>
                <a:spcPts val="0"/>
              </a:spcBef>
              <a:spcAft>
                <a:spcPts val="0"/>
              </a:spcAft>
              <a:buClr>
                <a:srgbClr val="666666"/>
              </a:buClr>
              <a:buSzPts val="1600"/>
              <a:buFont typeface="Malgun Gothic"/>
              <a:buNone/>
            </a:pPr>
            <a:r>
              <a:rPr lang="en-US" sz="1600" b="1" i="0" u="none" strike="noStrike" cap="none">
                <a:solidFill>
                  <a:srgbClr val="666666"/>
                </a:solidFill>
                <a:latin typeface="Malgun Gothic"/>
                <a:ea typeface="Malgun Gothic"/>
                <a:cs typeface="Malgun Gothic"/>
                <a:sym typeface="Malgun Gothic"/>
              </a:rPr>
              <a:t>기본 기능</a:t>
            </a:r>
            <a:endParaRPr/>
          </a:p>
          <a:p>
            <a:pPr marL="457200" marR="0" lvl="0" indent="-30480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allCheck()</a:t>
            </a:r>
            <a:endParaRPr/>
          </a:p>
        </p:txBody>
      </p:sp>
      <p:pic>
        <p:nvPicPr>
          <p:cNvPr id="691" name="Google Shape;691;p14" descr="Google Shape;696;g8ac9817a83_0_1057"/>
          <p:cNvPicPr preferRelativeResize="0"/>
          <p:nvPr/>
        </p:nvPicPr>
        <p:blipFill rotWithShape="1">
          <a:blip r:embed="rId4">
            <a:alphaModFix/>
          </a:blip>
          <a:srcRect l="14370" t="14593" r="64948" b="48283"/>
          <a:stretch/>
        </p:blipFill>
        <p:spPr>
          <a:xfrm>
            <a:off x="3723412" y="1368346"/>
            <a:ext cx="1716650" cy="1733477"/>
          </a:xfrm>
          <a:prstGeom prst="rect">
            <a:avLst/>
          </a:prstGeom>
          <a:noFill/>
          <a:ln w="28575" cap="flat" cmpd="sng">
            <a:solidFill>
              <a:srgbClr val="FF9999"/>
            </a:solidFill>
            <a:prstDash val="solid"/>
            <a:round/>
            <a:headEnd type="none" w="sm" len="sm"/>
            <a:tailEnd type="none" w="sm" len="sm"/>
          </a:ln>
        </p:spPr>
      </p:pic>
      <p:pic>
        <p:nvPicPr>
          <p:cNvPr id="692" name="Google Shape;692;p14" descr="Google Shape;697;g8ac9817a83_0_1057"/>
          <p:cNvPicPr preferRelativeResize="0"/>
          <p:nvPr/>
        </p:nvPicPr>
        <p:blipFill rotWithShape="1">
          <a:blip r:embed="rId5">
            <a:alphaModFix/>
          </a:blip>
          <a:srcRect/>
          <a:stretch/>
        </p:blipFill>
        <p:spPr>
          <a:xfrm>
            <a:off x="3498524" y="3261724"/>
            <a:ext cx="1586101" cy="1696248"/>
          </a:xfrm>
          <a:prstGeom prst="rect">
            <a:avLst/>
          </a:prstGeom>
          <a:noFill/>
          <a:ln w="28575" cap="flat" cmpd="sng">
            <a:solidFill>
              <a:srgbClr val="FF9999"/>
            </a:solidFill>
            <a:prstDash val="solid"/>
            <a:round/>
            <a:headEnd type="none" w="sm" len="sm"/>
            <a:tailEnd type="none" w="sm" len="sm"/>
          </a:ln>
        </p:spPr>
      </p:pic>
      <p:pic>
        <p:nvPicPr>
          <p:cNvPr id="693" name="Google Shape;693;p14" descr="Google Shape;698;g8ac9817a83_0_1057"/>
          <p:cNvPicPr preferRelativeResize="0"/>
          <p:nvPr/>
        </p:nvPicPr>
        <p:blipFill rotWithShape="1">
          <a:blip r:embed="rId6">
            <a:alphaModFix/>
          </a:blip>
          <a:srcRect/>
          <a:stretch/>
        </p:blipFill>
        <p:spPr>
          <a:xfrm>
            <a:off x="4789949" y="4125974"/>
            <a:ext cx="3880099" cy="2085263"/>
          </a:xfrm>
          <a:prstGeom prst="rect">
            <a:avLst/>
          </a:prstGeom>
          <a:noFill/>
          <a:ln w="28575" cap="flat" cmpd="sng">
            <a:solidFill>
              <a:srgbClr val="F4B2B6"/>
            </a:solidFill>
            <a:prstDash val="solid"/>
            <a:round/>
            <a:headEnd type="none" w="sm" len="sm"/>
            <a:tailEnd type="none" w="sm" len="sm"/>
          </a:ln>
          <a:effectLst>
            <a:outerShdw blurRad="63500" dist="19050" dir="5400000" rotWithShape="0">
              <a:srgbClr val="000000">
                <a:alpha val="49411"/>
              </a:srgbClr>
            </a:outerShdw>
          </a:effectLst>
        </p:spPr>
      </p:pic>
      <p:pic>
        <p:nvPicPr>
          <p:cNvPr id="694" name="Google Shape;694;p14" descr="Google Shape;699;g8ac9817a83_0_1057"/>
          <p:cNvPicPr preferRelativeResize="0"/>
          <p:nvPr/>
        </p:nvPicPr>
        <p:blipFill rotWithShape="1">
          <a:blip r:embed="rId7">
            <a:alphaModFix/>
          </a:blip>
          <a:srcRect/>
          <a:stretch/>
        </p:blipFill>
        <p:spPr>
          <a:xfrm>
            <a:off x="5805949" y="1268474"/>
            <a:ext cx="1936051" cy="2781301"/>
          </a:xfrm>
          <a:prstGeom prst="rect">
            <a:avLst/>
          </a:prstGeom>
          <a:noFill/>
          <a:ln w="28575" cap="flat" cmpd="sng">
            <a:solidFill>
              <a:srgbClr val="F4B2B6"/>
            </a:solidFill>
            <a:prstDash val="solid"/>
            <a:miter lim="8000"/>
            <a:headEnd type="none" w="sm" len="sm"/>
            <a:tailEnd type="none" w="sm" len="sm"/>
          </a:ln>
        </p:spPr>
      </p:pic>
      <p:sp>
        <p:nvSpPr>
          <p:cNvPr id="695" name="Google Shape;695;p14"/>
          <p:cNvSpPr txBox="1"/>
          <p:nvPr/>
        </p:nvSpPr>
        <p:spPr>
          <a:xfrm>
            <a:off x="5823875" y="6526400"/>
            <a:ext cx="622801" cy="378498"/>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66666"/>
              </a:buClr>
              <a:buSzPts val="1400"/>
              <a:buFont typeface="Times New Roman"/>
              <a:buNone/>
            </a:pPr>
            <a:r>
              <a:rPr lang="en-US" sz="1400" b="0" i="0" u="none" strike="noStrike" cap="none">
                <a:solidFill>
                  <a:srgbClr val="666666"/>
                </a:solidFill>
                <a:latin typeface="Times New Roman"/>
                <a:ea typeface="Times New Roman"/>
                <a:cs typeface="Times New Roman"/>
                <a:sym typeface="Times New Roman"/>
              </a:rPr>
              <a:t>14/21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9C8CB"/>
        </a:solidFill>
        <a:effectLst/>
      </p:bgPr>
    </p:bg>
    <p:spTree>
      <p:nvGrpSpPr>
        <p:cNvPr id="1" name="Shape 699"/>
        <p:cNvGrpSpPr/>
        <p:nvPr/>
      </p:nvGrpSpPr>
      <p:grpSpPr>
        <a:xfrm>
          <a:off x="0" y="0"/>
          <a:ext cx="0" cy="0"/>
          <a:chOff x="0" y="0"/>
          <a:chExt cx="0" cy="0"/>
        </a:xfrm>
      </p:grpSpPr>
      <p:grpSp>
        <p:nvGrpSpPr>
          <p:cNvPr id="700" name="Google Shape;700;p15"/>
          <p:cNvGrpSpPr/>
          <p:nvPr/>
        </p:nvGrpSpPr>
        <p:grpSpPr>
          <a:xfrm>
            <a:off x="589935" y="530942"/>
            <a:ext cx="11090701" cy="5928902"/>
            <a:chOff x="0" y="0"/>
            <a:chExt cx="11090700" cy="5928901"/>
          </a:xfrm>
        </p:grpSpPr>
        <p:sp>
          <p:nvSpPr>
            <p:cNvPr id="701" name="Google Shape;701;p15"/>
            <p:cNvSpPr/>
            <p:nvPr/>
          </p:nvSpPr>
          <p:spPr>
            <a:xfrm>
              <a:off x="0" y="0"/>
              <a:ext cx="11090700" cy="5928901"/>
            </a:xfrm>
            <a:prstGeom prst="roundRect">
              <a:avLst>
                <a:gd name="adj" fmla="val 3552"/>
              </a:avLst>
            </a:prstGeom>
            <a:solidFill>
              <a:srgbClr val="F8EADF"/>
            </a:solidFill>
            <a:ln w="127000" cap="flat" cmpd="sng">
              <a:solidFill>
                <a:srgbClr val="F4B2B6"/>
              </a:solidFill>
              <a:prstDash val="solid"/>
              <a:miter lim="800000"/>
              <a:headEnd type="none" w="sm" len="sm"/>
              <a:tailEnd type="none" w="sm" len="sm"/>
            </a:ln>
            <a:effectLst>
              <a:outerShdw dist="762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50000"/>
                </a:lnSpc>
                <a:spcBef>
                  <a:spcPts val="0"/>
                </a:spcBef>
                <a:spcAft>
                  <a:spcPts val="0"/>
                </a:spcAft>
                <a:buClr>
                  <a:srgbClr val="8C8280"/>
                </a:buClr>
                <a:buSzPts val="2800"/>
                <a:buFont typeface="Times New Roman"/>
                <a:buNone/>
              </a:pPr>
              <a:endParaRPr sz="2800" b="0" i="0" u="none" strike="noStrike" cap="none">
                <a:solidFill>
                  <a:srgbClr val="8C8280"/>
                </a:solidFill>
                <a:latin typeface="Times New Roman"/>
                <a:ea typeface="Times New Roman"/>
                <a:cs typeface="Times New Roman"/>
                <a:sym typeface="Times New Roman"/>
              </a:endParaRPr>
            </a:p>
          </p:txBody>
        </p:sp>
        <p:sp>
          <p:nvSpPr>
            <p:cNvPr id="702" name="Google Shape;702;p15"/>
            <p:cNvSpPr txBox="1"/>
            <p:nvPr/>
          </p:nvSpPr>
          <p:spPr>
            <a:xfrm>
              <a:off x="107405" y="61680"/>
              <a:ext cx="10875890" cy="889095"/>
            </a:xfrm>
            <a:prstGeom prst="rect">
              <a:avLst/>
            </a:prstGeom>
            <a:noFill/>
            <a:ln>
              <a:noFill/>
            </a:ln>
          </p:spPr>
          <p:txBody>
            <a:bodyPr spcFirstLastPara="1" wrap="square" lIns="45675" tIns="45675" rIns="45675" bIns="45675" anchor="t" anchorCtr="0">
              <a:spAutoFit/>
            </a:bodyPr>
            <a:lstStyle/>
            <a:p>
              <a:pPr marL="0" marR="0" lvl="0" indent="0" algn="ctr" rtl="0">
                <a:lnSpc>
                  <a:spcPct val="100000"/>
                </a:lnSpc>
                <a:spcBef>
                  <a:spcPts val="0"/>
                </a:spcBef>
                <a:spcAft>
                  <a:spcPts val="0"/>
                </a:spcAft>
                <a:buClr>
                  <a:srgbClr val="8C8280"/>
                </a:buClr>
                <a:buSzPts val="2800"/>
                <a:buFont typeface="Times New Roman"/>
                <a:buNone/>
              </a:pPr>
              <a:r>
                <a:rPr lang="en-US" sz="2800" b="0" i="0" u="none" strike="noStrike" cap="none">
                  <a:solidFill>
                    <a:srgbClr val="8C8280"/>
                  </a:solidFill>
                  <a:latin typeface="Times New Roman"/>
                  <a:ea typeface="Times New Roman"/>
                  <a:cs typeface="Times New Roman"/>
                  <a:sym typeface="Times New Roman"/>
                </a:rPr>
                <a:t>Wireframe &amp; Function</a:t>
              </a:r>
              <a:endParaRPr/>
            </a:p>
          </p:txBody>
        </p:sp>
      </p:grpSp>
      <p:pic>
        <p:nvPicPr>
          <p:cNvPr id="703" name="Google Shape;703;p15" descr="Google Shape;706;g8ac9817a83_0_1093"/>
          <p:cNvPicPr preferRelativeResize="0"/>
          <p:nvPr/>
        </p:nvPicPr>
        <p:blipFill rotWithShape="1">
          <a:blip r:embed="rId3">
            <a:alphaModFix/>
          </a:blip>
          <a:srcRect/>
          <a:stretch/>
        </p:blipFill>
        <p:spPr>
          <a:xfrm>
            <a:off x="3504500" y="1440825"/>
            <a:ext cx="2094151" cy="3471115"/>
          </a:xfrm>
          <a:prstGeom prst="rect">
            <a:avLst/>
          </a:prstGeom>
          <a:noFill/>
          <a:ln>
            <a:noFill/>
          </a:ln>
        </p:spPr>
      </p:pic>
      <p:grpSp>
        <p:nvGrpSpPr>
          <p:cNvPr id="704" name="Google Shape;704;p15"/>
          <p:cNvGrpSpPr/>
          <p:nvPr/>
        </p:nvGrpSpPr>
        <p:grpSpPr>
          <a:xfrm>
            <a:off x="914911" y="132684"/>
            <a:ext cx="180602" cy="757015"/>
            <a:chOff x="0" y="-1"/>
            <a:chExt cx="180600" cy="757013"/>
          </a:xfrm>
        </p:grpSpPr>
        <p:sp>
          <p:nvSpPr>
            <p:cNvPr id="705" name="Google Shape;705;p15"/>
            <p:cNvSpPr/>
            <p:nvPr/>
          </p:nvSpPr>
          <p:spPr>
            <a:xfrm>
              <a:off x="0" y="57641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706" name="Google Shape;706;p15"/>
            <p:cNvSpPr/>
            <p:nvPr/>
          </p:nvSpPr>
          <p:spPr>
            <a:xfrm>
              <a:off x="0" y="-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707" name="Google Shape;707;p15"/>
            <p:cNvSpPr/>
            <p:nvPr/>
          </p:nvSpPr>
          <p:spPr>
            <a:xfrm>
              <a:off x="48813" y="77559"/>
              <a:ext cx="82802" cy="601801"/>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grpSp>
        <p:nvGrpSpPr>
          <p:cNvPr id="708" name="Google Shape;708;p15"/>
          <p:cNvGrpSpPr/>
          <p:nvPr/>
        </p:nvGrpSpPr>
        <p:grpSpPr>
          <a:xfrm>
            <a:off x="11265412" y="132684"/>
            <a:ext cx="180602" cy="757015"/>
            <a:chOff x="0" y="-1"/>
            <a:chExt cx="180600" cy="757013"/>
          </a:xfrm>
        </p:grpSpPr>
        <p:sp>
          <p:nvSpPr>
            <p:cNvPr id="709" name="Google Shape;709;p15"/>
            <p:cNvSpPr/>
            <p:nvPr/>
          </p:nvSpPr>
          <p:spPr>
            <a:xfrm>
              <a:off x="0" y="57641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710" name="Google Shape;710;p15"/>
            <p:cNvSpPr/>
            <p:nvPr/>
          </p:nvSpPr>
          <p:spPr>
            <a:xfrm>
              <a:off x="0" y="-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711" name="Google Shape;711;p15"/>
            <p:cNvSpPr/>
            <p:nvPr/>
          </p:nvSpPr>
          <p:spPr>
            <a:xfrm>
              <a:off x="48813" y="77559"/>
              <a:ext cx="82802" cy="601801"/>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sp>
        <p:nvSpPr>
          <p:cNvPr id="712" name="Google Shape;712;p15"/>
          <p:cNvSpPr/>
          <p:nvPr/>
        </p:nvSpPr>
        <p:spPr>
          <a:xfrm>
            <a:off x="3855585" y="2084565"/>
            <a:ext cx="1492802" cy="1907402"/>
          </a:xfrm>
          <a:prstGeom prst="rect">
            <a:avLst/>
          </a:prstGeom>
          <a:noFill/>
          <a:ln w="28575" cap="flat" cmpd="sng">
            <a:solidFill>
              <a:srgbClr val="38761D"/>
            </a:solidFill>
            <a:prstDash val="solid"/>
            <a:miter lim="8000"/>
            <a:headEnd type="none" w="sm" len="sm"/>
            <a:tailEnd type="none" w="sm" len="sm"/>
          </a:ln>
          <a:effectLst>
            <a:outerShdw dist="76200" dir="5400000" rotWithShape="0">
              <a:srgbClr val="000000">
                <a:alpha val="34117"/>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15"/>
          <p:cNvSpPr txBox="1"/>
          <p:nvPr/>
        </p:nvSpPr>
        <p:spPr>
          <a:xfrm>
            <a:off x="4739075" y="4220224"/>
            <a:ext cx="1187101" cy="398701"/>
          </a:xfrm>
          <a:prstGeom prst="rect">
            <a:avLst/>
          </a:prstGeom>
          <a:noFill/>
          <a:ln>
            <a:noFill/>
          </a:ln>
        </p:spPr>
        <p:txBody>
          <a:bodyPr spcFirstLastPara="1" wrap="square" lIns="91375" tIns="91375" rIns="91375" bIns="91375" anchor="t" anchorCtr="0">
            <a:spAutoFit/>
          </a:bodyPr>
          <a:lstStyle/>
          <a:p>
            <a:pPr marL="0" marR="0" lvl="0" indent="0" algn="l" rtl="0">
              <a:lnSpc>
                <a:spcPct val="100000"/>
              </a:lnSpc>
              <a:spcBef>
                <a:spcPts val="0"/>
              </a:spcBef>
              <a:spcAft>
                <a:spcPts val="0"/>
              </a:spcAft>
              <a:buClr>
                <a:srgbClr val="38761D"/>
              </a:buClr>
              <a:buSzPts val="1400"/>
              <a:buFont typeface="Malgun Gothic"/>
              <a:buNone/>
            </a:pPr>
            <a:r>
              <a:rPr lang="en-US" sz="1400" b="1" i="0" u="none" strike="noStrike" cap="none">
                <a:solidFill>
                  <a:srgbClr val="38761D"/>
                </a:solidFill>
                <a:latin typeface="Malgun Gothic"/>
                <a:ea typeface="Malgun Gothic"/>
                <a:cs typeface="Malgun Gothic"/>
                <a:sym typeface="Malgun Gothic"/>
              </a:rPr>
              <a:t>details</a:t>
            </a:r>
            <a:endParaRPr/>
          </a:p>
        </p:txBody>
      </p:sp>
      <p:pic>
        <p:nvPicPr>
          <p:cNvPr id="714" name="Google Shape;714;p15" descr="Google Shape;719;g8ac9817a83_0_1093"/>
          <p:cNvPicPr preferRelativeResize="0"/>
          <p:nvPr/>
        </p:nvPicPr>
        <p:blipFill rotWithShape="1">
          <a:blip r:embed="rId4">
            <a:alphaModFix/>
          </a:blip>
          <a:srcRect/>
          <a:stretch/>
        </p:blipFill>
        <p:spPr>
          <a:xfrm>
            <a:off x="5957949" y="1440819"/>
            <a:ext cx="2094151" cy="3473088"/>
          </a:xfrm>
          <a:prstGeom prst="rect">
            <a:avLst/>
          </a:prstGeom>
          <a:noFill/>
          <a:ln>
            <a:noFill/>
          </a:ln>
        </p:spPr>
      </p:pic>
      <p:sp>
        <p:nvSpPr>
          <p:cNvPr id="715" name="Google Shape;715;p15"/>
          <p:cNvSpPr txBox="1"/>
          <p:nvPr/>
        </p:nvSpPr>
        <p:spPr>
          <a:xfrm>
            <a:off x="5863500" y="4901924"/>
            <a:ext cx="2307002" cy="344143"/>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66666"/>
              </a:buClr>
              <a:buSzPts val="1000"/>
              <a:buFont typeface="Malgun Gothic"/>
              <a:buNone/>
            </a:pPr>
            <a:r>
              <a:rPr lang="en-US" sz="1000" b="0" i="0" u="none" strike="noStrike" cap="none">
                <a:solidFill>
                  <a:srgbClr val="666666"/>
                </a:solidFill>
                <a:latin typeface="Malgun Gothic"/>
                <a:ea typeface="Malgun Gothic"/>
                <a:cs typeface="Malgun Gothic"/>
                <a:sym typeface="Malgun Gothic"/>
              </a:rPr>
              <a:t>[자료 2] 항목선택 후 장바구니 담기</a:t>
            </a:r>
            <a:endParaRPr/>
          </a:p>
        </p:txBody>
      </p:sp>
      <p:pic>
        <p:nvPicPr>
          <p:cNvPr id="716" name="Google Shape;716;p15" descr="Google Shape;721;g8ac9817a83_0_1093"/>
          <p:cNvPicPr preferRelativeResize="0"/>
          <p:nvPr/>
        </p:nvPicPr>
        <p:blipFill rotWithShape="1">
          <a:blip r:embed="rId5">
            <a:alphaModFix/>
          </a:blip>
          <a:srcRect/>
          <a:stretch/>
        </p:blipFill>
        <p:spPr>
          <a:xfrm>
            <a:off x="8179299" y="2974900"/>
            <a:ext cx="3312578" cy="2211274"/>
          </a:xfrm>
          <a:prstGeom prst="rect">
            <a:avLst/>
          </a:prstGeom>
          <a:noFill/>
          <a:ln w="28575" cap="flat" cmpd="sng">
            <a:solidFill>
              <a:srgbClr val="F4B2B6"/>
            </a:solidFill>
            <a:prstDash val="solid"/>
            <a:miter lim="8000"/>
            <a:headEnd type="none" w="sm" len="sm"/>
            <a:tailEnd type="none" w="sm" len="sm"/>
          </a:ln>
          <a:effectLst>
            <a:outerShdw dist="76200" dir="5400000" rotWithShape="0">
              <a:srgbClr val="000000">
                <a:alpha val="34117"/>
              </a:srgbClr>
            </a:outerShdw>
          </a:effectLst>
        </p:spPr>
      </p:pic>
      <p:pic>
        <p:nvPicPr>
          <p:cNvPr id="717" name="Google Shape;717;p15" descr="Google Shape;722;g8ac9817a83_0_1093"/>
          <p:cNvPicPr preferRelativeResize="0"/>
          <p:nvPr/>
        </p:nvPicPr>
        <p:blipFill rotWithShape="1">
          <a:blip r:embed="rId6">
            <a:alphaModFix/>
          </a:blip>
          <a:srcRect/>
          <a:stretch/>
        </p:blipFill>
        <p:spPr>
          <a:xfrm>
            <a:off x="745262" y="3520849"/>
            <a:ext cx="2999628" cy="2742252"/>
          </a:xfrm>
          <a:prstGeom prst="rect">
            <a:avLst/>
          </a:prstGeom>
          <a:noFill/>
          <a:ln w="28575" cap="flat" cmpd="sng">
            <a:solidFill>
              <a:srgbClr val="F4B2B6"/>
            </a:solidFill>
            <a:prstDash val="solid"/>
            <a:miter lim="8000"/>
            <a:headEnd type="none" w="sm" len="sm"/>
            <a:tailEnd type="none" w="sm" len="sm"/>
          </a:ln>
          <a:effectLst>
            <a:outerShdw dist="76200" dir="5400000" rotWithShape="0">
              <a:srgbClr val="000000">
                <a:alpha val="34117"/>
              </a:srgbClr>
            </a:outerShdw>
          </a:effectLst>
        </p:spPr>
      </p:pic>
      <p:pic>
        <p:nvPicPr>
          <p:cNvPr id="718" name="Google Shape;718;p15" descr="Google Shape;723;g8ac9817a83_0_1093"/>
          <p:cNvPicPr preferRelativeResize="0"/>
          <p:nvPr/>
        </p:nvPicPr>
        <p:blipFill rotWithShape="1">
          <a:blip r:embed="rId7">
            <a:alphaModFix/>
          </a:blip>
          <a:srcRect/>
          <a:stretch/>
        </p:blipFill>
        <p:spPr>
          <a:xfrm>
            <a:off x="1181873" y="848975"/>
            <a:ext cx="2019126" cy="2636100"/>
          </a:xfrm>
          <a:prstGeom prst="rect">
            <a:avLst/>
          </a:prstGeom>
          <a:noFill/>
          <a:ln w="28575" cap="flat" cmpd="sng">
            <a:solidFill>
              <a:srgbClr val="FF9999"/>
            </a:solidFill>
            <a:prstDash val="solid"/>
            <a:round/>
            <a:headEnd type="none" w="sm" len="sm"/>
            <a:tailEnd type="none" w="sm" len="sm"/>
          </a:ln>
        </p:spPr>
      </p:pic>
      <p:sp>
        <p:nvSpPr>
          <p:cNvPr id="719" name="Google Shape;719;p15"/>
          <p:cNvSpPr txBox="1"/>
          <p:nvPr/>
        </p:nvSpPr>
        <p:spPr>
          <a:xfrm>
            <a:off x="3744900" y="4913900"/>
            <a:ext cx="2307001" cy="344143"/>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66666"/>
              </a:buClr>
              <a:buSzPts val="1000"/>
              <a:buFont typeface="Malgun Gothic"/>
              <a:buNone/>
            </a:pPr>
            <a:r>
              <a:rPr lang="en-US" sz="1000" b="0" i="0" u="none" strike="noStrike" cap="none">
                <a:solidFill>
                  <a:srgbClr val="666666"/>
                </a:solidFill>
                <a:latin typeface="Malgun Gothic"/>
                <a:ea typeface="Malgun Gothic"/>
                <a:cs typeface="Malgun Gothic"/>
                <a:sym typeface="Malgun Gothic"/>
              </a:rPr>
              <a:t>[자료 1] 항목선택 후 토핑추가</a:t>
            </a:r>
            <a:endParaRPr/>
          </a:p>
        </p:txBody>
      </p:sp>
      <p:sp>
        <p:nvSpPr>
          <p:cNvPr id="720" name="Google Shape;720;p15"/>
          <p:cNvSpPr txBox="1"/>
          <p:nvPr/>
        </p:nvSpPr>
        <p:spPr>
          <a:xfrm>
            <a:off x="8153624" y="1421224"/>
            <a:ext cx="3066051" cy="1649444"/>
          </a:xfrm>
          <a:prstGeom prst="rect">
            <a:avLst/>
          </a:prstGeom>
          <a:noFill/>
          <a:ln>
            <a:noFill/>
          </a:ln>
        </p:spPr>
        <p:txBody>
          <a:bodyPr spcFirstLastPara="1" wrap="square" lIns="45675" tIns="45675" rIns="45675" bIns="45675" anchor="t" anchorCtr="0">
            <a:spAutoFit/>
          </a:bodyPr>
          <a:lstStyle/>
          <a:p>
            <a:pPr marL="0" marR="0" lvl="0" indent="0" algn="ctr" rtl="0">
              <a:lnSpc>
                <a:spcPct val="150000"/>
              </a:lnSpc>
              <a:spcBef>
                <a:spcPts val="0"/>
              </a:spcBef>
              <a:spcAft>
                <a:spcPts val="0"/>
              </a:spcAft>
              <a:buClr>
                <a:srgbClr val="595959"/>
              </a:buClr>
              <a:buSzPts val="1600"/>
              <a:buFont typeface="Malgun Gothic"/>
              <a:buNone/>
            </a:pPr>
            <a:r>
              <a:rPr lang="en-US" sz="1600" b="1" i="0" u="none" strike="noStrike" cap="none">
                <a:solidFill>
                  <a:srgbClr val="595959"/>
                </a:solidFill>
                <a:latin typeface="Malgun Gothic"/>
                <a:ea typeface="Malgun Gothic"/>
                <a:cs typeface="Malgun Gothic"/>
                <a:sym typeface="Malgun Gothic"/>
              </a:rPr>
              <a:t>mainorder.html</a:t>
            </a:r>
            <a:endParaRPr/>
          </a:p>
          <a:p>
            <a:pPr marL="0" marR="0" lvl="0" indent="0" algn="ctr" rtl="0">
              <a:lnSpc>
                <a:spcPct val="150000"/>
              </a:lnSpc>
              <a:spcBef>
                <a:spcPts val="0"/>
              </a:spcBef>
              <a:spcAft>
                <a:spcPts val="0"/>
              </a:spcAft>
              <a:buClr>
                <a:srgbClr val="595959"/>
              </a:buClr>
              <a:buSzPts val="1600"/>
              <a:buFont typeface="Malgun Gothic"/>
              <a:buNone/>
            </a:pPr>
            <a:r>
              <a:rPr lang="en-US" sz="1600" b="1" i="0" u="none" strike="noStrike" cap="none">
                <a:solidFill>
                  <a:srgbClr val="595959"/>
                </a:solidFill>
                <a:latin typeface="Malgun Gothic"/>
                <a:ea typeface="Malgun Gothic"/>
                <a:cs typeface="Malgun Gothic"/>
                <a:sym typeface="Malgun Gothic"/>
              </a:rPr>
              <a:t>기본 기능</a:t>
            </a:r>
            <a:endParaRPr/>
          </a:p>
          <a:p>
            <a:pPr marL="457200" marR="0" lvl="0"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addCheckedItemsToCart()</a:t>
            </a:r>
            <a:endParaRPr/>
          </a:p>
          <a:p>
            <a:pPr marL="457200" marR="0" lvl="0"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details</a:t>
            </a:r>
            <a:endParaRPr/>
          </a:p>
        </p:txBody>
      </p:sp>
      <p:sp>
        <p:nvSpPr>
          <p:cNvPr id="721" name="Google Shape;721;p15"/>
          <p:cNvSpPr txBox="1"/>
          <p:nvPr/>
        </p:nvSpPr>
        <p:spPr>
          <a:xfrm>
            <a:off x="5823875" y="6526400"/>
            <a:ext cx="622801" cy="378498"/>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66666"/>
              </a:buClr>
              <a:buSzPts val="1400"/>
              <a:buFont typeface="Times New Roman"/>
              <a:buNone/>
            </a:pPr>
            <a:r>
              <a:rPr lang="en-US" sz="1400" b="0" i="0" u="none" strike="noStrike" cap="none">
                <a:solidFill>
                  <a:srgbClr val="666666"/>
                </a:solidFill>
                <a:latin typeface="Times New Roman"/>
                <a:ea typeface="Times New Roman"/>
                <a:cs typeface="Times New Roman"/>
                <a:sym typeface="Times New Roman"/>
              </a:rPr>
              <a:t>15/21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9C8CB"/>
        </a:solidFill>
        <a:effectLst/>
      </p:bgPr>
    </p:bg>
    <p:spTree>
      <p:nvGrpSpPr>
        <p:cNvPr id="1" name="Shape 725"/>
        <p:cNvGrpSpPr/>
        <p:nvPr/>
      </p:nvGrpSpPr>
      <p:grpSpPr>
        <a:xfrm>
          <a:off x="0" y="0"/>
          <a:ext cx="0" cy="0"/>
          <a:chOff x="0" y="0"/>
          <a:chExt cx="0" cy="0"/>
        </a:xfrm>
      </p:grpSpPr>
      <p:grpSp>
        <p:nvGrpSpPr>
          <p:cNvPr id="726" name="Google Shape;726;p16"/>
          <p:cNvGrpSpPr/>
          <p:nvPr/>
        </p:nvGrpSpPr>
        <p:grpSpPr>
          <a:xfrm>
            <a:off x="589935" y="530942"/>
            <a:ext cx="11090701" cy="5928902"/>
            <a:chOff x="0" y="0"/>
            <a:chExt cx="11090700" cy="5928901"/>
          </a:xfrm>
        </p:grpSpPr>
        <p:sp>
          <p:nvSpPr>
            <p:cNvPr id="727" name="Google Shape;727;p16"/>
            <p:cNvSpPr/>
            <p:nvPr/>
          </p:nvSpPr>
          <p:spPr>
            <a:xfrm>
              <a:off x="0" y="0"/>
              <a:ext cx="11090700" cy="5928901"/>
            </a:xfrm>
            <a:prstGeom prst="roundRect">
              <a:avLst>
                <a:gd name="adj" fmla="val 3552"/>
              </a:avLst>
            </a:prstGeom>
            <a:solidFill>
              <a:srgbClr val="F8EADF"/>
            </a:solidFill>
            <a:ln w="127000" cap="flat" cmpd="sng">
              <a:solidFill>
                <a:srgbClr val="F4B2B6"/>
              </a:solidFill>
              <a:prstDash val="solid"/>
              <a:miter lim="800000"/>
              <a:headEnd type="none" w="sm" len="sm"/>
              <a:tailEnd type="none" w="sm" len="sm"/>
            </a:ln>
            <a:effectLst>
              <a:outerShdw dist="762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50000"/>
                </a:lnSpc>
                <a:spcBef>
                  <a:spcPts val="0"/>
                </a:spcBef>
                <a:spcAft>
                  <a:spcPts val="0"/>
                </a:spcAft>
                <a:buClr>
                  <a:srgbClr val="8C8280"/>
                </a:buClr>
                <a:buSzPts val="2800"/>
                <a:buFont typeface="Times New Roman"/>
                <a:buNone/>
              </a:pPr>
              <a:endParaRPr sz="2800" b="0" i="0" u="none" strike="noStrike" cap="none">
                <a:solidFill>
                  <a:srgbClr val="8C8280"/>
                </a:solidFill>
                <a:latin typeface="Times New Roman"/>
                <a:ea typeface="Times New Roman"/>
                <a:cs typeface="Times New Roman"/>
                <a:sym typeface="Times New Roman"/>
              </a:endParaRPr>
            </a:p>
          </p:txBody>
        </p:sp>
        <p:sp>
          <p:nvSpPr>
            <p:cNvPr id="728" name="Google Shape;728;p16"/>
            <p:cNvSpPr txBox="1"/>
            <p:nvPr/>
          </p:nvSpPr>
          <p:spPr>
            <a:xfrm>
              <a:off x="107405" y="61680"/>
              <a:ext cx="10875890" cy="889095"/>
            </a:xfrm>
            <a:prstGeom prst="rect">
              <a:avLst/>
            </a:prstGeom>
            <a:noFill/>
            <a:ln>
              <a:noFill/>
            </a:ln>
          </p:spPr>
          <p:txBody>
            <a:bodyPr spcFirstLastPara="1" wrap="square" lIns="45675" tIns="45675" rIns="45675" bIns="45675" anchor="t" anchorCtr="0">
              <a:spAutoFit/>
            </a:bodyPr>
            <a:lstStyle/>
            <a:p>
              <a:pPr marL="0" marR="0" lvl="0" indent="0" algn="ctr" rtl="0">
                <a:lnSpc>
                  <a:spcPct val="100000"/>
                </a:lnSpc>
                <a:spcBef>
                  <a:spcPts val="0"/>
                </a:spcBef>
                <a:spcAft>
                  <a:spcPts val="0"/>
                </a:spcAft>
                <a:buClr>
                  <a:srgbClr val="8C8280"/>
                </a:buClr>
                <a:buSzPts val="2800"/>
                <a:buFont typeface="Times New Roman"/>
                <a:buNone/>
              </a:pPr>
              <a:r>
                <a:rPr lang="en-US" sz="2800" b="0" i="0" u="none" strike="noStrike" cap="none">
                  <a:solidFill>
                    <a:srgbClr val="8C8280"/>
                  </a:solidFill>
                  <a:latin typeface="Times New Roman"/>
                  <a:ea typeface="Times New Roman"/>
                  <a:cs typeface="Times New Roman"/>
                  <a:sym typeface="Times New Roman"/>
                </a:rPr>
                <a:t>Wireframe &amp; Function</a:t>
              </a:r>
              <a:endParaRPr/>
            </a:p>
          </p:txBody>
        </p:sp>
      </p:grpSp>
      <p:grpSp>
        <p:nvGrpSpPr>
          <p:cNvPr id="729" name="Google Shape;729;p16"/>
          <p:cNvGrpSpPr/>
          <p:nvPr/>
        </p:nvGrpSpPr>
        <p:grpSpPr>
          <a:xfrm>
            <a:off x="914911" y="132684"/>
            <a:ext cx="180602" cy="757015"/>
            <a:chOff x="0" y="-1"/>
            <a:chExt cx="180600" cy="757013"/>
          </a:xfrm>
        </p:grpSpPr>
        <p:sp>
          <p:nvSpPr>
            <p:cNvPr id="730" name="Google Shape;730;p16"/>
            <p:cNvSpPr/>
            <p:nvPr/>
          </p:nvSpPr>
          <p:spPr>
            <a:xfrm>
              <a:off x="0" y="57641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731" name="Google Shape;731;p16"/>
            <p:cNvSpPr/>
            <p:nvPr/>
          </p:nvSpPr>
          <p:spPr>
            <a:xfrm>
              <a:off x="0" y="-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732" name="Google Shape;732;p16"/>
            <p:cNvSpPr/>
            <p:nvPr/>
          </p:nvSpPr>
          <p:spPr>
            <a:xfrm>
              <a:off x="48813" y="77559"/>
              <a:ext cx="82802" cy="601801"/>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grpSp>
        <p:nvGrpSpPr>
          <p:cNvPr id="733" name="Google Shape;733;p16"/>
          <p:cNvGrpSpPr/>
          <p:nvPr/>
        </p:nvGrpSpPr>
        <p:grpSpPr>
          <a:xfrm>
            <a:off x="11265412" y="132684"/>
            <a:ext cx="180602" cy="757015"/>
            <a:chOff x="0" y="-1"/>
            <a:chExt cx="180600" cy="757013"/>
          </a:xfrm>
        </p:grpSpPr>
        <p:sp>
          <p:nvSpPr>
            <p:cNvPr id="734" name="Google Shape;734;p16"/>
            <p:cNvSpPr/>
            <p:nvPr/>
          </p:nvSpPr>
          <p:spPr>
            <a:xfrm>
              <a:off x="0" y="57641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735" name="Google Shape;735;p16"/>
            <p:cNvSpPr/>
            <p:nvPr/>
          </p:nvSpPr>
          <p:spPr>
            <a:xfrm>
              <a:off x="0" y="-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736" name="Google Shape;736;p16"/>
            <p:cNvSpPr/>
            <p:nvPr/>
          </p:nvSpPr>
          <p:spPr>
            <a:xfrm>
              <a:off x="48813" y="77559"/>
              <a:ext cx="82802" cy="601801"/>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sp>
        <p:nvSpPr>
          <p:cNvPr id="737" name="Google Shape;737;p16"/>
          <p:cNvSpPr txBox="1"/>
          <p:nvPr/>
        </p:nvSpPr>
        <p:spPr>
          <a:xfrm>
            <a:off x="3058875" y="1364625"/>
            <a:ext cx="2791850" cy="3801117"/>
          </a:xfrm>
          <a:prstGeom prst="rect">
            <a:avLst/>
          </a:prstGeom>
          <a:noFill/>
          <a:ln>
            <a:noFill/>
          </a:ln>
        </p:spPr>
        <p:txBody>
          <a:bodyPr spcFirstLastPara="1" wrap="square" lIns="45675" tIns="45675" rIns="45675" bIns="45675" anchor="t" anchorCtr="0">
            <a:spAutoFit/>
          </a:bodyPr>
          <a:lstStyle/>
          <a:p>
            <a:pPr marL="0" marR="0" lvl="0" indent="0" algn="ctr" rtl="0">
              <a:lnSpc>
                <a:spcPct val="150000"/>
              </a:lnSpc>
              <a:spcBef>
                <a:spcPts val="0"/>
              </a:spcBef>
              <a:spcAft>
                <a:spcPts val="0"/>
              </a:spcAft>
              <a:buClr>
                <a:srgbClr val="595959"/>
              </a:buClr>
              <a:buSzPts val="1600"/>
              <a:buFont typeface="Malgun Gothic"/>
              <a:buNone/>
            </a:pPr>
            <a:r>
              <a:rPr lang="en-US" sz="1600" b="1" i="0" u="none" strike="noStrike" cap="none">
                <a:solidFill>
                  <a:srgbClr val="595959"/>
                </a:solidFill>
                <a:latin typeface="Malgun Gothic"/>
                <a:ea typeface="Malgun Gothic"/>
                <a:cs typeface="Malgun Gothic"/>
                <a:sym typeface="Malgun Gothic"/>
              </a:rPr>
              <a:t>주문확인 화면</a:t>
            </a:r>
            <a:endParaRPr/>
          </a:p>
          <a:p>
            <a:pPr marL="457200" marR="0" lvl="0"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결제전 최종 확인 화면</a:t>
            </a:r>
            <a:endParaRPr/>
          </a:p>
          <a:p>
            <a:pPr marL="457200" marR="0" lvl="0"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상단 메인컬러 프레임 포인트</a:t>
            </a:r>
            <a:endParaRPr/>
          </a:p>
          <a:p>
            <a:pPr marL="457200" marR="0" lvl="0"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선택 메뉴 이름 ,토핑, 가격, 수량 확인</a:t>
            </a:r>
            <a:endParaRPr/>
          </a:p>
          <a:p>
            <a:pPr marL="457200" marR="0" lvl="0"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구매/취소 버튼</a:t>
            </a:r>
            <a:endParaRPr/>
          </a:p>
          <a:p>
            <a:pPr marL="457200" marR="0" lvl="0"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결제버튼 누를 시 결제수단</a:t>
            </a:r>
            <a:br>
              <a:rPr lang="en-US" sz="1300" b="0" i="0" u="none" strike="noStrike" cap="none">
                <a:solidFill>
                  <a:srgbClr val="595959"/>
                </a:solidFill>
                <a:latin typeface="Malgun Gothic"/>
                <a:ea typeface="Malgun Gothic"/>
                <a:cs typeface="Malgun Gothic"/>
                <a:sym typeface="Malgun Gothic"/>
              </a:rPr>
            </a:br>
            <a:r>
              <a:rPr lang="en-US" sz="1300" b="0" i="0" u="none" strike="noStrike" cap="none">
                <a:solidFill>
                  <a:srgbClr val="595959"/>
                </a:solidFill>
                <a:latin typeface="Malgun Gothic"/>
                <a:ea typeface="Malgun Gothic"/>
                <a:cs typeface="Malgun Gothic"/>
                <a:sym typeface="Malgun Gothic"/>
              </a:rPr>
              <a:t>선택 화면으로 이동</a:t>
            </a:r>
            <a:endParaRPr/>
          </a:p>
          <a:p>
            <a:pPr marL="457200" marR="0" lvl="0"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취소버튼 누를 시 메인주문화면으로 이동 </a:t>
            </a:r>
            <a:endParaRPr/>
          </a:p>
          <a:p>
            <a:pPr marL="0" marR="0" lvl="0" indent="0" algn="l" rtl="0">
              <a:lnSpc>
                <a:spcPct val="150000"/>
              </a:lnSpc>
              <a:spcBef>
                <a:spcPts val="0"/>
              </a:spcBef>
              <a:spcAft>
                <a:spcPts val="0"/>
              </a:spcAft>
              <a:buClr>
                <a:srgbClr val="000000"/>
              </a:buClr>
              <a:buSzPts val="1200"/>
              <a:buFont typeface="Arial"/>
              <a:buNone/>
            </a:pPr>
            <a:endParaRPr sz="1200" b="1" i="0" u="none" strike="noStrike" cap="none">
              <a:solidFill>
                <a:srgbClr val="595959"/>
              </a:solidFill>
              <a:latin typeface="Malgun Gothic"/>
              <a:ea typeface="Malgun Gothic"/>
              <a:cs typeface="Malgun Gothic"/>
              <a:sym typeface="Malgun Gothic"/>
            </a:endParaRPr>
          </a:p>
        </p:txBody>
      </p:sp>
      <p:sp>
        <p:nvSpPr>
          <p:cNvPr id="738" name="Google Shape;738;p16"/>
          <p:cNvSpPr txBox="1"/>
          <p:nvPr/>
        </p:nvSpPr>
        <p:spPr>
          <a:xfrm>
            <a:off x="8608424" y="1394999"/>
            <a:ext cx="2791851" cy="3417092"/>
          </a:xfrm>
          <a:prstGeom prst="rect">
            <a:avLst/>
          </a:prstGeom>
          <a:noFill/>
          <a:ln>
            <a:noFill/>
          </a:ln>
        </p:spPr>
        <p:txBody>
          <a:bodyPr spcFirstLastPara="1" wrap="square" lIns="45675" tIns="45675" rIns="45675" bIns="45675" anchor="t" anchorCtr="0">
            <a:spAutoFit/>
          </a:bodyPr>
          <a:lstStyle/>
          <a:p>
            <a:pPr marL="0" marR="0" lvl="0" indent="0" algn="ctr" rtl="0">
              <a:lnSpc>
                <a:spcPct val="150000"/>
              </a:lnSpc>
              <a:spcBef>
                <a:spcPts val="0"/>
              </a:spcBef>
              <a:spcAft>
                <a:spcPts val="0"/>
              </a:spcAft>
              <a:buClr>
                <a:srgbClr val="595959"/>
              </a:buClr>
              <a:buSzPts val="1600"/>
              <a:buFont typeface="Malgun Gothic"/>
              <a:buNone/>
            </a:pPr>
            <a:r>
              <a:rPr lang="en-US" sz="1600" b="1" i="0" u="none" strike="noStrike" cap="none">
                <a:solidFill>
                  <a:srgbClr val="595959"/>
                </a:solidFill>
                <a:latin typeface="Malgun Gothic"/>
                <a:ea typeface="Malgun Gothic"/>
                <a:cs typeface="Malgun Gothic"/>
                <a:sym typeface="Malgun Gothic"/>
              </a:rPr>
              <a:t>orderlist.html</a:t>
            </a:r>
            <a:endParaRPr/>
          </a:p>
          <a:p>
            <a:pPr marL="457200" marR="0" lvl="0"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기본 기능</a:t>
            </a:r>
            <a:endParaRPr/>
          </a:p>
          <a:p>
            <a:pPr marL="914400" marR="0" lvl="1"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addOrderList()</a:t>
            </a:r>
            <a:endParaRPr/>
          </a:p>
          <a:p>
            <a:pPr marL="457200" marR="0" lvl="0"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구조</a:t>
            </a:r>
            <a:endParaRPr/>
          </a:p>
          <a:p>
            <a:pPr marL="914400" marR="0" lvl="1"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container</a:t>
            </a:r>
            <a:endParaRPr/>
          </a:p>
          <a:p>
            <a:pPr marL="914400" marR="0" lvl="1"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header</a:t>
            </a:r>
            <a:endParaRPr/>
          </a:p>
          <a:p>
            <a:pPr marL="914400" marR="0" lvl="1"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divOrderList</a:t>
            </a:r>
            <a:endParaRPr/>
          </a:p>
          <a:p>
            <a:pPr marL="914400" marR="0" lvl="1"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 Orders</a:t>
            </a:r>
            <a:endParaRPr/>
          </a:p>
          <a:p>
            <a:pPr marL="914400" marR="0" lvl="1"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tcontainer</a:t>
            </a:r>
            <a:endParaRPr/>
          </a:p>
          <a:p>
            <a:pPr marL="914400" marR="0" lvl="1"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titleImage</a:t>
            </a:r>
            <a:endParaRPr/>
          </a:p>
          <a:p>
            <a:pPr marL="914400" marR="0" lvl="1"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titleBtn</a:t>
            </a:r>
            <a:endParaRPr/>
          </a:p>
        </p:txBody>
      </p:sp>
      <p:grpSp>
        <p:nvGrpSpPr>
          <p:cNvPr id="739" name="Google Shape;739;p16"/>
          <p:cNvGrpSpPr/>
          <p:nvPr/>
        </p:nvGrpSpPr>
        <p:grpSpPr>
          <a:xfrm>
            <a:off x="5732074" y="1048799"/>
            <a:ext cx="3325127" cy="4196415"/>
            <a:chOff x="-2" y="-1"/>
            <a:chExt cx="3325125" cy="4196414"/>
          </a:xfrm>
        </p:grpSpPr>
        <p:pic>
          <p:nvPicPr>
            <p:cNvPr id="740" name="Google Shape;740;p16" descr="Google Shape;743;g8ac9817a83_0_1178"/>
            <p:cNvPicPr preferRelativeResize="0"/>
            <p:nvPr/>
          </p:nvPicPr>
          <p:blipFill rotWithShape="1">
            <a:blip r:embed="rId3">
              <a:alphaModFix/>
            </a:blip>
            <a:srcRect/>
            <a:stretch/>
          </p:blipFill>
          <p:spPr>
            <a:xfrm>
              <a:off x="372919" y="327466"/>
              <a:ext cx="2336694" cy="3868947"/>
            </a:xfrm>
            <a:prstGeom prst="rect">
              <a:avLst/>
            </a:prstGeom>
            <a:noFill/>
            <a:ln>
              <a:noFill/>
            </a:ln>
          </p:spPr>
        </p:pic>
        <p:sp>
          <p:nvSpPr>
            <p:cNvPr id="741" name="Google Shape;741;p16"/>
            <p:cNvSpPr/>
            <p:nvPr/>
          </p:nvSpPr>
          <p:spPr>
            <a:xfrm>
              <a:off x="460248" y="356750"/>
              <a:ext cx="2264401" cy="3752701"/>
            </a:xfrm>
            <a:prstGeom prst="rect">
              <a:avLst/>
            </a:prstGeom>
            <a:noFill/>
            <a:ln w="28575" cap="flat" cmpd="sng">
              <a:solidFill>
                <a:srgbClr val="CC0000"/>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16"/>
            <p:cNvSpPr txBox="1"/>
            <p:nvPr/>
          </p:nvSpPr>
          <p:spPr>
            <a:xfrm>
              <a:off x="1803823" y="-1"/>
              <a:ext cx="1521300" cy="398701"/>
            </a:xfrm>
            <a:prstGeom prst="rect">
              <a:avLst/>
            </a:prstGeom>
            <a:noFill/>
            <a:ln>
              <a:noFill/>
            </a:ln>
          </p:spPr>
          <p:txBody>
            <a:bodyPr spcFirstLastPara="1" wrap="square" lIns="91375" tIns="91375" rIns="91375" bIns="91375" anchor="t" anchorCtr="0">
              <a:spAutoFit/>
            </a:bodyPr>
            <a:lstStyle/>
            <a:p>
              <a:pPr marL="0" marR="0" lvl="0" indent="0" algn="l" rtl="0">
                <a:lnSpc>
                  <a:spcPct val="100000"/>
                </a:lnSpc>
                <a:spcBef>
                  <a:spcPts val="0"/>
                </a:spcBef>
                <a:spcAft>
                  <a:spcPts val="0"/>
                </a:spcAft>
                <a:buClr>
                  <a:srgbClr val="A61C00"/>
                </a:buClr>
                <a:buSzPts val="1400"/>
                <a:buFont typeface="Malgun Gothic"/>
                <a:buNone/>
              </a:pPr>
              <a:r>
                <a:rPr lang="en-US" sz="1400" b="1" i="0" u="none" strike="noStrike" cap="none">
                  <a:solidFill>
                    <a:srgbClr val="A61C00"/>
                  </a:solidFill>
                  <a:latin typeface="Malgun Gothic"/>
                  <a:ea typeface="Malgun Gothic"/>
                  <a:cs typeface="Malgun Gothic"/>
                  <a:sym typeface="Malgun Gothic"/>
                </a:rPr>
                <a:t>container</a:t>
              </a:r>
              <a:endParaRPr/>
            </a:p>
          </p:txBody>
        </p:sp>
        <p:sp>
          <p:nvSpPr>
            <p:cNvPr id="743" name="Google Shape;743;p16"/>
            <p:cNvSpPr/>
            <p:nvPr/>
          </p:nvSpPr>
          <p:spPr>
            <a:xfrm>
              <a:off x="460248" y="817775"/>
              <a:ext cx="2204401" cy="3291600"/>
            </a:xfrm>
            <a:prstGeom prst="rect">
              <a:avLst/>
            </a:prstGeom>
            <a:noFill/>
            <a:ln w="28575" cap="flat" cmpd="sng">
              <a:solidFill>
                <a:srgbClr val="1155CC"/>
              </a:solidFill>
              <a:prstDash val="solid"/>
              <a:miter lim="8000"/>
              <a:headEnd type="none" w="sm" len="sm"/>
              <a:tailEnd type="none" w="sm" len="sm"/>
            </a:ln>
            <a:effectLst>
              <a:outerShdw dist="76200" dir="5400000" rotWithShape="0">
                <a:srgbClr val="000000">
                  <a:alpha val="34117"/>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16"/>
            <p:cNvSpPr txBox="1"/>
            <p:nvPr/>
          </p:nvSpPr>
          <p:spPr>
            <a:xfrm>
              <a:off x="1225047" y="2869399"/>
              <a:ext cx="1335902" cy="398701"/>
            </a:xfrm>
            <a:prstGeom prst="rect">
              <a:avLst/>
            </a:prstGeom>
            <a:noFill/>
            <a:ln>
              <a:noFill/>
            </a:ln>
          </p:spPr>
          <p:txBody>
            <a:bodyPr spcFirstLastPara="1" wrap="square" lIns="91375" tIns="91375" rIns="91375" bIns="91375" anchor="t" anchorCtr="0">
              <a:spAutoFit/>
            </a:bodyPr>
            <a:lstStyle/>
            <a:p>
              <a:pPr marL="0" marR="0" lvl="0" indent="0" algn="l" rtl="0">
                <a:lnSpc>
                  <a:spcPct val="100000"/>
                </a:lnSpc>
                <a:spcBef>
                  <a:spcPts val="0"/>
                </a:spcBef>
                <a:spcAft>
                  <a:spcPts val="0"/>
                </a:spcAft>
                <a:buClr>
                  <a:srgbClr val="1155CC"/>
                </a:buClr>
                <a:buSzPts val="1400"/>
                <a:buFont typeface="Malgun Gothic"/>
                <a:buNone/>
              </a:pPr>
              <a:r>
                <a:rPr lang="en-US" sz="1400" b="1" i="0" u="none" strike="noStrike" cap="none">
                  <a:solidFill>
                    <a:srgbClr val="1155CC"/>
                  </a:solidFill>
                  <a:latin typeface="Malgun Gothic"/>
                  <a:ea typeface="Malgun Gothic"/>
                  <a:cs typeface="Malgun Gothic"/>
                  <a:sym typeface="Malgun Gothic"/>
                </a:rPr>
                <a:t>divOrderList</a:t>
              </a:r>
              <a:endParaRPr/>
            </a:p>
          </p:txBody>
        </p:sp>
        <p:sp>
          <p:nvSpPr>
            <p:cNvPr id="745" name="Google Shape;745;p16"/>
            <p:cNvSpPr txBox="1"/>
            <p:nvPr/>
          </p:nvSpPr>
          <p:spPr>
            <a:xfrm>
              <a:off x="1421747" y="3415850"/>
              <a:ext cx="1187102" cy="398701"/>
            </a:xfrm>
            <a:prstGeom prst="rect">
              <a:avLst/>
            </a:prstGeom>
            <a:noFill/>
            <a:ln>
              <a:noFill/>
            </a:ln>
          </p:spPr>
          <p:txBody>
            <a:bodyPr spcFirstLastPara="1" wrap="square" lIns="91375" tIns="91375" rIns="91375" bIns="91375" anchor="t" anchorCtr="0">
              <a:spAutoFit/>
            </a:bodyPr>
            <a:lstStyle/>
            <a:p>
              <a:pPr marL="0" marR="0" lvl="0" indent="0" algn="l" rtl="0">
                <a:lnSpc>
                  <a:spcPct val="100000"/>
                </a:lnSpc>
                <a:spcBef>
                  <a:spcPts val="0"/>
                </a:spcBef>
                <a:spcAft>
                  <a:spcPts val="0"/>
                </a:spcAft>
                <a:buClr>
                  <a:srgbClr val="38761D"/>
                </a:buClr>
                <a:buSzPts val="1400"/>
                <a:buFont typeface="Malgun Gothic"/>
                <a:buNone/>
              </a:pPr>
              <a:r>
                <a:rPr lang="en-US" sz="1400" b="1" i="0" u="none" strike="noStrike" cap="none">
                  <a:solidFill>
                    <a:srgbClr val="38761D"/>
                  </a:solidFill>
                  <a:latin typeface="Malgun Gothic"/>
                  <a:ea typeface="Malgun Gothic"/>
                  <a:cs typeface="Malgun Gothic"/>
                  <a:sym typeface="Malgun Gothic"/>
                </a:rPr>
                <a:t>Orders</a:t>
              </a:r>
              <a:endParaRPr/>
            </a:p>
          </p:txBody>
        </p:sp>
        <p:sp>
          <p:nvSpPr>
            <p:cNvPr id="746" name="Google Shape;746;p16"/>
            <p:cNvSpPr/>
            <p:nvPr/>
          </p:nvSpPr>
          <p:spPr>
            <a:xfrm>
              <a:off x="421198" y="933049"/>
              <a:ext cx="2273701" cy="2881502"/>
            </a:xfrm>
            <a:prstGeom prst="rect">
              <a:avLst/>
            </a:prstGeom>
            <a:noFill/>
            <a:ln w="28575" cap="flat" cmpd="sng">
              <a:solidFill>
                <a:srgbClr val="38761D"/>
              </a:solidFill>
              <a:prstDash val="solid"/>
              <a:miter lim="8000"/>
              <a:headEnd type="none" w="sm" len="sm"/>
              <a:tailEnd type="none" w="sm" len="sm"/>
            </a:ln>
            <a:effectLst>
              <a:outerShdw dist="76200" dir="5400000" rotWithShape="0">
                <a:srgbClr val="000000">
                  <a:alpha val="34117"/>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47" name="Google Shape;747;p16"/>
            <p:cNvGrpSpPr/>
            <p:nvPr/>
          </p:nvGrpSpPr>
          <p:grpSpPr>
            <a:xfrm>
              <a:off x="-2" y="11012"/>
              <a:ext cx="2700965" cy="840284"/>
              <a:chOff x="-1" y="-1"/>
              <a:chExt cx="2700963" cy="840282"/>
            </a:xfrm>
          </p:grpSpPr>
          <p:sp>
            <p:nvSpPr>
              <p:cNvPr id="748" name="Google Shape;748;p16"/>
              <p:cNvSpPr/>
              <p:nvPr/>
            </p:nvSpPr>
            <p:spPr>
              <a:xfrm>
                <a:off x="364372" y="340061"/>
                <a:ext cx="2336590" cy="500220"/>
              </a:xfrm>
              <a:prstGeom prst="rect">
                <a:avLst/>
              </a:prstGeom>
              <a:noFill/>
              <a:ln w="28575" cap="flat" cmpd="sng">
                <a:solidFill>
                  <a:srgbClr val="351C75"/>
                </a:solidFill>
                <a:prstDash val="solid"/>
                <a:miter lim="8000"/>
                <a:headEnd type="none" w="sm" len="sm"/>
                <a:tailEnd type="none" w="sm" len="sm"/>
              </a:ln>
              <a:effectLst>
                <a:outerShdw dist="76200" dir="5400000" rotWithShape="0">
                  <a:srgbClr val="000000">
                    <a:alpha val="34117"/>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16"/>
              <p:cNvSpPr txBox="1"/>
              <p:nvPr/>
            </p:nvSpPr>
            <p:spPr>
              <a:xfrm>
                <a:off x="-1" y="-1"/>
                <a:ext cx="1584283" cy="398701"/>
              </a:xfrm>
              <a:prstGeom prst="rect">
                <a:avLst/>
              </a:prstGeom>
              <a:noFill/>
              <a:ln>
                <a:noFill/>
              </a:ln>
            </p:spPr>
            <p:txBody>
              <a:bodyPr spcFirstLastPara="1" wrap="square" lIns="91375" tIns="91375" rIns="91375" bIns="91375" anchor="t" anchorCtr="0">
                <a:spAutoFit/>
              </a:bodyPr>
              <a:lstStyle/>
              <a:p>
                <a:pPr marL="0" marR="0" lvl="0" indent="0" algn="l" rtl="0">
                  <a:lnSpc>
                    <a:spcPct val="100000"/>
                  </a:lnSpc>
                  <a:spcBef>
                    <a:spcPts val="0"/>
                  </a:spcBef>
                  <a:spcAft>
                    <a:spcPts val="0"/>
                  </a:spcAft>
                  <a:buClr>
                    <a:srgbClr val="0B5394"/>
                  </a:buClr>
                  <a:buSzPts val="1400"/>
                  <a:buFont typeface="Malgun Gothic"/>
                  <a:buNone/>
                </a:pPr>
                <a:r>
                  <a:rPr lang="en-US" sz="1400" b="1" i="0" u="none" strike="noStrike" cap="none">
                    <a:solidFill>
                      <a:srgbClr val="0B5394"/>
                    </a:solidFill>
                    <a:latin typeface="Malgun Gothic"/>
                    <a:ea typeface="Malgun Gothic"/>
                    <a:cs typeface="Malgun Gothic"/>
                    <a:sym typeface="Malgun Gothic"/>
                  </a:rPr>
                  <a:t>Header</a:t>
                </a:r>
                <a:endParaRPr/>
              </a:p>
            </p:txBody>
          </p:sp>
        </p:grpSp>
      </p:grpSp>
      <p:pic>
        <p:nvPicPr>
          <p:cNvPr id="750" name="Google Shape;750;p16" descr="Google Shape;753;g8ac9817a83_0_1178"/>
          <p:cNvPicPr preferRelativeResize="0"/>
          <p:nvPr/>
        </p:nvPicPr>
        <p:blipFill rotWithShape="1">
          <a:blip r:embed="rId4">
            <a:alphaModFix/>
          </a:blip>
          <a:srcRect/>
          <a:stretch/>
        </p:blipFill>
        <p:spPr>
          <a:xfrm>
            <a:off x="914899" y="1339014"/>
            <a:ext cx="2134046" cy="3829977"/>
          </a:xfrm>
          <a:prstGeom prst="rect">
            <a:avLst/>
          </a:prstGeom>
          <a:noFill/>
          <a:ln>
            <a:noFill/>
          </a:ln>
        </p:spPr>
      </p:pic>
      <p:pic>
        <p:nvPicPr>
          <p:cNvPr id="751" name="Google Shape;751;p16" descr="Google Shape;754;g8ac9817a83_0_1178"/>
          <p:cNvPicPr preferRelativeResize="0"/>
          <p:nvPr/>
        </p:nvPicPr>
        <p:blipFill rotWithShape="1">
          <a:blip r:embed="rId5">
            <a:alphaModFix/>
          </a:blip>
          <a:srcRect/>
          <a:stretch/>
        </p:blipFill>
        <p:spPr>
          <a:xfrm>
            <a:off x="4237975" y="4389325"/>
            <a:ext cx="2134051" cy="1809836"/>
          </a:xfrm>
          <a:prstGeom prst="rect">
            <a:avLst/>
          </a:prstGeom>
          <a:noFill/>
          <a:ln w="28575" cap="flat" cmpd="sng">
            <a:solidFill>
              <a:srgbClr val="F4B2B6"/>
            </a:solidFill>
            <a:prstDash val="solid"/>
            <a:miter lim="8000"/>
            <a:headEnd type="none" w="sm" len="sm"/>
            <a:tailEnd type="none" w="sm" len="sm"/>
          </a:ln>
          <a:effectLst>
            <a:outerShdw dist="76200" dir="5400000" rotWithShape="0">
              <a:srgbClr val="000000">
                <a:alpha val="34117"/>
              </a:srgbClr>
            </a:outerShdw>
          </a:effectLst>
        </p:spPr>
      </p:pic>
      <p:pic>
        <p:nvPicPr>
          <p:cNvPr id="752" name="Google Shape;752;p16" descr="Google Shape;755;g8ac9817a83_0_1178"/>
          <p:cNvPicPr preferRelativeResize="0"/>
          <p:nvPr/>
        </p:nvPicPr>
        <p:blipFill rotWithShape="1">
          <a:blip r:embed="rId6">
            <a:alphaModFix/>
          </a:blip>
          <a:srcRect/>
          <a:stretch/>
        </p:blipFill>
        <p:spPr>
          <a:xfrm>
            <a:off x="7469999" y="4828425"/>
            <a:ext cx="4020726" cy="1447676"/>
          </a:xfrm>
          <a:prstGeom prst="rect">
            <a:avLst/>
          </a:prstGeom>
          <a:noFill/>
          <a:ln w="28575" cap="flat" cmpd="sng">
            <a:solidFill>
              <a:srgbClr val="FF9999"/>
            </a:solidFill>
            <a:prstDash val="solid"/>
            <a:round/>
            <a:headEnd type="none" w="sm" len="sm"/>
            <a:tailEnd type="none" w="sm" len="sm"/>
          </a:ln>
        </p:spPr>
      </p:pic>
      <p:sp>
        <p:nvSpPr>
          <p:cNvPr id="753" name="Google Shape;753;p16"/>
          <p:cNvSpPr txBox="1"/>
          <p:nvPr/>
        </p:nvSpPr>
        <p:spPr>
          <a:xfrm>
            <a:off x="5823875" y="6526400"/>
            <a:ext cx="622801" cy="378498"/>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66666"/>
              </a:buClr>
              <a:buSzPts val="1400"/>
              <a:buFont typeface="Times New Roman"/>
              <a:buNone/>
            </a:pPr>
            <a:r>
              <a:rPr lang="en-US" sz="1400" b="0" i="0" u="none" strike="noStrike" cap="none">
                <a:solidFill>
                  <a:srgbClr val="666666"/>
                </a:solidFill>
                <a:latin typeface="Times New Roman"/>
                <a:ea typeface="Times New Roman"/>
                <a:cs typeface="Times New Roman"/>
                <a:sym typeface="Times New Roman"/>
              </a:rPr>
              <a:t>16/21</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9C8CB"/>
        </a:solidFill>
        <a:effectLst/>
      </p:bgPr>
    </p:bg>
    <p:spTree>
      <p:nvGrpSpPr>
        <p:cNvPr id="1" name="Shape 757"/>
        <p:cNvGrpSpPr/>
        <p:nvPr/>
      </p:nvGrpSpPr>
      <p:grpSpPr>
        <a:xfrm>
          <a:off x="0" y="0"/>
          <a:ext cx="0" cy="0"/>
          <a:chOff x="0" y="0"/>
          <a:chExt cx="0" cy="0"/>
        </a:xfrm>
      </p:grpSpPr>
      <p:grpSp>
        <p:nvGrpSpPr>
          <p:cNvPr id="758" name="Google Shape;758;p17"/>
          <p:cNvGrpSpPr/>
          <p:nvPr/>
        </p:nvGrpSpPr>
        <p:grpSpPr>
          <a:xfrm>
            <a:off x="589935" y="530942"/>
            <a:ext cx="11090701" cy="5928902"/>
            <a:chOff x="0" y="0"/>
            <a:chExt cx="11090700" cy="5928901"/>
          </a:xfrm>
        </p:grpSpPr>
        <p:sp>
          <p:nvSpPr>
            <p:cNvPr id="759" name="Google Shape;759;p17"/>
            <p:cNvSpPr/>
            <p:nvPr/>
          </p:nvSpPr>
          <p:spPr>
            <a:xfrm>
              <a:off x="0" y="0"/>
              <a:ext cx="11090700" cy="5928901"/>
            </a:xfrm>
            <a:prstGeom prst="roundRect">
              <a:avLst>
                <a:gd name="adj" fmla="val 3552"/>
              </a:avLst>
            </a:prstGeom>
            <a:solidFill>
              <a:srgbClr val="F8EADF"/>
            </a:solidFill>
            <a:ln w="127000" cap="flat" cmpd="sng">
              <a:solidFill>
                <a:srgbClr val="F4B2B6"/>
              </a:solidFill>
              <a:prstDash val="solid"/>
              <a:miter lim="800000"/>
              <a:headEnd type="none" w="sm" len="sm"/>
              <a:tailEnd type="none" w="sm" len="sm"/>
            </a:ln>
            <a:effectLst>
              <a:outerShdw dist="762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50000"/>
                </a:lnSpc>
                <a:spcBef>
                  <a:spcPts val="0"/>
                </a:spcBef>
                <a:spcAft>
                  <a:spcPts val="0"/>
                </a:spcAft>
                <a:buClr>
                  <a:srgbClr val="8C8280"/>
                </a:buClr>
                <a:buSzPts val="2800"/>
                <a:buFont typeface="Times New Roman"/>
                <a:buNone/>
              </a:pPr>
              <a:endParaRPr sz="2800" b="0" i="0" u="none" strike="noStrike" cap="none">
                <a:solidFill>
                  <a:srgbClr val="8C8280"/>
                </a:solidFill>
                <a:latin typeface="Times New Roman"/>
                <a:ea typeface="Times New Roman"/>
                <a:cs typeface="Times New Roman"/>
                <a:sym typeface="Times New Roman"/>
              </a:endParaRPr>
            </a:p>
          </p:txBody>
        </p:sp>
        <p:sp>
          <p:nvSpPr>
            <p:cNvPr id="760" name="Google Shape;760;p17"/>
            <p:cNvSpPr txBox="1"/>
            <p:nvPr/>
          </p:nvSpPr>
          <p:spPr>
            <a:xfrm>
              <a:off x="107405" y="61680"/>
              <a:ext cx="10875889" cy="889095"/>
            </a:xfrm>
            <a:prstGeom prst="rect">
              <a:avLst/>
            </a:prstGeom>
            <a:noFill/>
            <a:ln>
              <a:noFill/>
            </a:ln>
          </p:spPr>
          <p:txBody>
            <a:bodyPr spcFirstLastPara="1" wrap="square" lIns="45675" tIns="45675" rIns="45675" bIns="45675" anchor="t" anchorCtr="0">
              <a:spAutoFit/>
            </a:bodyPr>
            <a:lstStyle/>
            <a:p>
              <a:pPr marL="0" marR="0" lvl="0" indent="0" algn="ctr" rtl="0">
                <a:lnSpc>
                  <a:spcPct val="100000"/>
                </a:lnSpc>
                <a:spcBef>
                  <a:spcPts val="0"/>
                </a:spcBef>
                <a:spcAft>
                  <a:spcPts val="0"/>
                </a:spcAft>
                <a:buClr>
                  <a:srgbClr val="8C8280"/>
                </a:buClr>
                <a:buSzPts val="2800"/>
                <a:buFont typeface="Times New Roman"/>
                <a:buNone/>
              </a:pPr>
              <a:r>
                <a:rPr lang="en-US" sz="2800" b="0" i="0" u="none" strike="noStrike" cap="none">
                  <a:solidFill>
                    <a:srgbClr val="8C8280"/>
                  </a:solidFill>
                  <a:latin typeface="Times New Roman"/>
                  <a:ea typeface="Times New Roman"/>
                  <a:cs typeface="Times New Roman"/>
                  <a:sym typeface="Times New Roman"/>
                </a:rPr>
                <a:t>Wireframe &amp; Function</a:t>
              </a:r>
              <a:endParaRPr/>
            </a:p>
          </p:txBody>
        </p:sp>
      </p:grpSp>
      <p:grpSp>
        <p:nvGrpSpPr>
          <p:cNvPr id="761" name="Google Shape;761;p17"/>
          <p:cNvGrpSpPr/>
          <p:nvPr/>
        </p:nvGrpSpPr>
        <p:grpSpPr>
          <a:xfrm>
            <a:off x="914911" y="132684"/>
            <a:ext cx="180602" cy="757016"/>
            <a:chOff x="0" y="-1"/>
            <a:chExt cx="180600" cy="757014"/>
          </a:xfrm>
        </p:grpSpPr>
        <p:sp>
          <p:nvSpPr>
            <p:cNvPr id="762" name="Google Shape;762;p17"/>
            <p:cNvSpPr/>
            <p:nvPr/>
          </p:nvSpPr>
          <p:spPr>
            <a:xfrm>
              <a:off x="0" y="576412"/>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763" name="Google Shape;763;p17"/>
            <p:cNvSpPr/>
            <p:nvPr/>
          </p:nvSpPr>
          <p:spPr>
            <a:xfrm>
              <a:off x="0" y="-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764" name="Google Shape;764;p17"/>
            <p:cNvSpPr/>
            <p:nvPr/>
          </p:nvSpPr>
          <p:spPr>
            <a:xfrm>
              <a:off x="48813" y="77559"/>
              <a:ext cx="82802" cy="601801"/>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grpSp>
        <p:nvGrpSpPr>
          <p:cNvPr id="765" name="Google Shape;765;p17"/>
          <p:cNvGrpSpPr/>
          <p:nvPr/>
        </p:nvGrpSpPr>
        <p:grpSpPr>
          <a:xfrm>
            <a:off x="11265412" y="132684"/>
            <a:ext cx="180602" cy="757016"/>
            <a:chOff x="0" y="-1"/>
            <a:chExt cx="180600" cy="757014"/>
          </a:xfrm>
        </p:grpSpPr>
        <p:sp>
          <p:nvSpPr>
            <p:cNvPr id="766" name="Google Shape;766;p17"/>
            <p:cNvSpPr/>
            <p:nvPr/>
          </p:nvSpPr>
          <p:spPr>
            <a:xfrm>
              <a:off x="0" y="576412"/>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767" name="Google Shape;767;p17"/>
            <p:cNvSpPr/>
            <p:nvPr/>
          </p:nvSpPr>
          <p:spPr>
            <a:xfrm>
              <a:off x="0" y="-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768" name="Google Shape;768;p17"/>
            <p:cNvSpPr/>
            <p:nvPr/>
          </p:nvSpPr>
          <p:spPr>
            <a:xfrm>
              <a:off x="48813" y="77559"/>
              <a:ext cx="82802" cy="601801"/>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sp>
        <p:nvSpPr>
          <p:cNvPr id="769" name="Google Shape;769;p17"/>
          <p:cNvSpPr txBox="1"/>
          <p:nvPr/>
        </p:nvSpPr>
        <p:spPr>
          <a:xfrm>
            <a:off x="3287474" y="1364625"/>
            <a:ext cx="2791851" cy="2386889"/>
          </a:xfrm>
          <a:prstGeom prst="rect">
            <a:avLst/>
          </a:prstGeom>
          <a:noFill/>
          <a:ln>
            <a:noFill/>
          </a:ln>
        </p:spPr>
        <p:txBody>
          <a:bodyPr spcFirstLastPara="1" wrap="square" lIns="45675" tIns="45675" rIns="45675" bIns="45675" anchor="t" anchorCtr="0">
            <a:spAutoFit/>
          </a:bodyPr>
          <a:lstStyle/>
          <a:p>
            <a:pPr marL="0" marR="0" lvl="0" indent="0" algn="ctr" rtl="0">
              <a:lnSpc>
                <a:spcPct val="150000"/>
              </a:lnSpc>
              <a:spcBef>
                <a:spcPts val="0"/>
              </a:spcBef>
              <a:spcAft>
                <a:spcPts val="0"/>
              </a:spcAft>
              <a:buClr>
                <a:srgbClr val="595959"/>
              </a:buClr>
              <a:buSzPts val="1600"/>
              <a:buFont typeface="Malgun Gothic"/>
              <a:buNone/>
            </a:pPr>
            <a:r>
              <a:rPr lang="en-US" sz="1600" b="1" i="0" u="none" strike="noStrike" cap="none">
                <a:solidFill>
                  <a:srgbClr val="595959"/>
                </a:solidFill>
                <a:latin typeface="Malgun Gothic"/>
                <a:ea typeface="Malgun Gothic"/>
                <a:cs typeface="Malgun Gothic"/>
                <a:sym typeface="Malgun Gothic"/>
              </a:rPr>
              <a:t>결제 수단 선택 화면</a:t>
            </a:r>
            <a:endParaRPr/>
          </a:p>
          <a:p>
            <a:pPr marL="457200" marR="0" lvl="0" indent="-30480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카드 혹은 PayCo 선택</a:t>
            </a:r>
            <a:endParaRPr sz="1600" b="1" i="0" u="none" strike="noStrike" cap="none">
              <a:solidFill>
                <a:srgbClr val="000000"/>
              </a:solidFill>
              <a:latin typeface="Arial"/>
              <a:ea typeface="Arial"/>
              <a:cs typeface="Arial"/>
              <a:sym typeface="Arial"/>
            </a:endParaRPr>
          </a:p>
          <a:p>
            <a:pPr marL="457200" marR="0" lvl="0"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상단 메인컬러 프레임 포인트</a:t>
            </a:r>
            <a:endParaRPr/>
          </a:p>
          <a:p>
            <a:pPr marL="457200" marR="0" lvl="0"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버튼 애니메이션 효과</a:t>
            </a:r>
            <a:endParaRPr/>
          </a:p>
          <a:p>
            <a:pPr marL="457200" marR="0" lvl="0" indent="-317500" algn="l" rtl="0">
              <a:lnSpc>
                <a:spcPct val="150000"/>
              </a:lnSpc>
              <a:spcBef>
                <a:spcPts val="0"/>
              </a:spcBef>
              <a:spcAft>
                <a:spcPts val="0"/>
              </a:spcAft>
              <a:buClr>
                <a:srgbClr val="595959"/>
              </a:buClr>
              <a:buSzPts val="1400"/>
              <a:buFont typeface="Helvetica Neue"/>
              <a:buChar char="❖"/>
            </a:pPr>
            <a:r>
              <a:rPr lang="en-US" sz="1400" b="0" i="0" u="none" strike="noStrike" cap="none">
                <a:solidFill>
                  <a:srgbClr val="595959"/>
                </a:solidFill>
                <a:latin typeface="Malgun Gothic"/>
                <a:ea typeface="Malgun Gothic"/>
                <a:cs typeface="Malgun Gothic"/>
                <a:sym typeface="Malgun Gothic"/>
              </a:rPr>
              <a:t>선택 시 결제 화면으로 이동</a:t>
            </a:r>
            <a:endParaRPr sz="13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600"/>
              <a:buFont typeface="Arial"/>
              <a:buNone/>
            </a:pPr>
            <a:endParaRPr sz="1600" b="1" i="0" u="none" strike="noStrike" cap="none">
              <a:solidFill>
                <a:srgbClr val="595959"/>
              </a:solidFill>
              <a:latin typeface="Malgun Gothic"/>
              <a:ea typeface="Malgun Gothic"/>
              <a:cs typeface="Malgun Gothic"/>
              <a:sym typeface="Malgun Gothic"/>
            </a:endParaRPr>
          </a:p>
        </p:txBody>
      </p:sp>
      <p:sp>
        <p:nvSpPr>
          <p:cNvPr id="770" name="Google Shape;770;p17"/>
          <p:cNvSpPr txBox="1"/>
          <p:nvPr/>
        </p:nvSpPr>
        <p:spPr>
          <a:xfrm>
            <a:off x="8608424" y="1395000"/>
            <a:ext cx="2791851" cy="2215231"/>
          </a:xfrm>
          <a:prstGeom prst="rect">
            <a:avLst/>
          </a:prstGeom>
          <a:noFill/>
          <a:ln>
            <a:noFill/>
          </a:ln>
        </p:spPr>
        <p:txBody>
          <a:bodyPr spcFirstLastPara="1" wrap="square" lIns="45675" tIns="45675" rIns="45675" bIns="45675" anchor="t" anchorCtr="0">
            <a:spAutoFit/>
          </a:bodyPr>
          <a:lstStyle/>
          <a:p>
            <a:pPr marL="0" marR="0" lvl="0" indent="0" algn="ctr" rtl="0">
              <a:lnSpc>
                <a:spcPct val="150000"/>
              </a:lnSpc>
              <a:spcBef>
                <a:spcPts val="0"/>
              </a:spcBef>
              <a:spcAft>
                <a:spcPts val="0"/>
              </a:spcAft>
              <a:buClr>
                <a:srgbClr val="595959"/>
              </a:buClr>
              <a:buSzPts val="1600"/>
              <a:buFont typeface="Malgun Gothic"/>
              <a:buNone/>
            </a:pPr>
            <a:r>
              <a:rPr lang="en-US" sz="1600" b="1" i="0" u="none" strike="noStrike" cap="none">
                <a:solidFill>
                  <a:srgbClr val="595959"/>
                </a:solidFill>
                <a:latin typeface="Malgun Gothic"/>
                <a:ea typeface="Malgun Gothic"/>
                <a:cs typeface="Malgun Gothic"/>
                <a:sym typeface="Malgun Gothic"/>
              </a:rPr>
              <a:t>payment.html</a:t>
            </a:r>
            <a:endParaRPr/>
          </a:p>
          <a:p>
            <a:pPr marL="457200" marR="0" lvl="0"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기본 기능</a:t>
            </a:r>
            <a:endParaRPr/>
          </a:p>
          <a:p>
            <a:pPr marL="914400" marR="0" lvl="1"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페이지 이동</a:t>
            </a:r>
            <a:endParaRPr/>
          </a:p>
          <a:p>
            <a:pPr marL="457200" marR="0" lvl="0"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구조</a:t>
            </a:r>
            <a:endParaRPr/>
          </a:p>
          <a:p>
            <a:pPr marL="914400" marR="0" lvl="1"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container</a:t>
            </a:r>
            <a:endParaRPr/>
          </a:p>
          <a:p>
            <a:pPr marL="914400" marR="0" lvl="1"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header</a:t>
            </a:r>
            <a:endParaRPr/>
          </a:p>
          <a:p>
            <a:pPr marL="914400" marR="0" lvl="1"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paymentBtnWrap</a:t>
            </a:r>
            <a:endParaRPr/>
          </a:p>
        </p:txBody>
      </p:sp>
      <p:grpSp>
        <p:nvGrpSpPr>
          <p:cNvPr id="771" name="Google Shape;771;p17"/>
          <p:cNvGrpSpPr/>
          <p:nvPr/>
        </p:nvGrpSpPr>
        <p:grpSpPr>
          <a:xfrm>
            <a:off x="6122815" y="1009264"/>
            <a:ext cx="2333913" cy="4654661"/>
            <a:chOff x="0" y="-2"/>
            <a:chExt cx="2333911" cy="4654659"/>
          </a:xfrm>
        </p:grpSpPr>
        <p:pic>
          <p:nvPicPr>
            <p:cNvPr id="772" name="Google Shape;772;p17" descr="Google Shape;773;g8ac9817a83_0_1243"/>
            <p:cNvPicPr preferRelativeResize="0"/>
            <p:nvPr/>
          </p:nvPicPr>
          <p:blipFill rotWithShape="1">
            <a:blip r:embed="rId3">
              <a:alphaModFix/>
            </a:blip>
            <a:srcRect/>
            <a:stretch/>
          </p:blipFill>
          <p:spPr>
            <a:xfrm>
              <a:off x="0" y="381121"/>
              <a:ext cx="2278411" cy="3823333"/>
            </a:xfrm>
            <a:prstGeom prst="rect">
              <a:avLst/>
            </a:prstGeom>
            <a:noFill/>
            <a:ln>
              <a:noFill/>
            </a:ln>
          </p:spPr>
        </p:pic>
        <p:sp>
          <p:nvSpPr>
            <p:cNvPr id="773" name="Google Shape;773;p17"/>
            <p:cNvSpPr/>
            <p:nvPr/>
          </p:nvSpPr>
          <p:spPr>
            <a:xfrm>
              <a:off x="69510" y="396282"/>
              <a:ext cx="2264401" cy="3752701"/>
            </a:xfrm>
            <a:prstGeom prst="rect">
              <a:avLst/>
            </a:prstGeom>
            <a:noFill/>
            <a:ln w="28575" cap="flat" cmpd="sng">
              <a:solidFill>
                <a:srgbClr val="CC0000"/>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17"/>
            <p:cNvSpPr txBox="1"/>
            <p:nvPr/>
          </p:nvSpPr>
          <p:spPr>
            <a:xfrm>
              <a:off x="189085" y="4255956"/>
              <a:ext cx="1521300" cy="398701"/>
            </a:xfrm>
            <a:prstGeom prst="rect">
              <a:avLst/>
            </a:prstGeom>
            <a:noFill/>
            <a:ln>
              <a:noFill/>
            </a:ln>
          </p:spPr>
          <p:txBody>
            <a:bodyPr spcFirstLastPara="1" wrap="square" lIns="91375" tIns="91375" rIns="91375" bIns="91375" anchor="t" anchorCtr="0">
              <a:spAutoFit/>
            </a:bodyPr>
            <a:lstStyle/>
            <a:p>
              <a:pPr marL="0" marR="0" lvl="0" indent="0" algn="l" rtl="0">
                <a:lnSpc>
                  <a:spcPct val="100000"/>
                </a:lnSpc>
                <a:spcBef>
                  <a:spcPts val="0"/>
                </a:spcBef>
                <a:spcAft>
                  <a:spcPts val="0"/>
                </a:spcAft>
                <a:buClr>
                  <a:srgbClr val="A61C00"/>
                </a:buClr>
                <a:buSzPts val="1400"/>
                <a:buFont typeface="Malgun Gothic"/>
                <a:buNone/>
              </a:pPr>
              <a:r>
                <a:rPr lang="en-US" sz="1400" b="1" i="0" u="none" strike="noStrike" cap="none">
                  <a:solidFill>
                    <a:srgbClr val="A61C00"/>
                  </a:solidFill>
                  <a:latin typeface="Malgun Gothic"/>
                  <a:ea typeface="Malgun Gothic"/>
                  <a:cs typeface="Malgun Gothic"/>
                  <a:sym typeface="Malgun Gothic"/>
                </a:rPr>
                <a:t>container</a:t>
              </a:r>
              <a:endParaRPr/>
            </a:p>
          </p:txBody>
        </p:sp>
        <p:grpSp>
          <p:nvGrpSpPr>
            <p:cNvPr id="775" name="Google Shape;775;p17"/>
            <p:cNvGrpSpPr/>
            <p:nvPr/>
          </p:nvGrpSpPr>
          <p:grpSpPr>
            <a:xfrm>
              <a:off x="23610" y="-2"/>
              <a:ext cx="2264415" cy="861850"/>
              <a:chOff x="0" y="-1"/>
              <a:chExt cx="2264413" cy="861848"/>
            </a:xfrm>
          </p:grpSpPr>
          <p:sp>
            <p:nvSpPr>
              <p:cNvPr id="776" name="Google Shape;776;p17"/>
              <p:cNvSpPr/>
              <p:nvPr/>
            </p:nvSpPr>
            <p:spPr>
              <a:xfrm>
                <a:off x="0" y="354056"/>
                <a:ext cx="2264413" cy="507791"/>
              </a:xfrm>
              <a:prstGeom prst="rect">
                <a:avLst/>
              </a:prstGeom>
              <a:noFill/>
              <a:ln w="28575" cap="flat" cmpd="sng">
                <a:solidFill>
                  <a:srgbClr val="351C75"/>
                </a:solidFill>
                <a:prstDash val="solid"/>
                <a:miter lim="8000"/>
                <a:headEnd type="none" w="sm" len="sm"/>
                <a:tailEnd type="none" w="sm" len="sm"/>
              </a:ln>
              <a:effectLst>
                <a:outerShdw dist="76200" dir="5400000" rotWithShape="0">
                  <a:srgbClr val="000000">
                    <a:alpha val="34117"/>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17"/>
              <p:cNvSpPr txBox="1"/>
              <p:nvPr/>
            </p:nvSpPr>
            <p:spPr>
              <a:xfrm>
                <a:off x="45893" y="-1"/>
                <a:ext cx="1640875" cy="398701"/>
              </a:xfrm>
              <a:prstGeom prst="rect">
                <a:avLst/>
              </a:prstGeom>
              <a:noFill/>
              <a:ln>
                <a:noFill/>
              </a:ln>
            </p:spPr>
            <p:txBody>
              <a:bodyPr spcFirstLastPara="1" wrap="square" lIns="91375" tIns="91375" rIns="91375" bIns="91375" anchor="t" anchorCtr="0">
                <a:spAutoFit/>
              </a:bodyPr>
              <a:lstStyle/>
              <a:p>
                <a:pPr marL="0" marR="0" lvl="0" indent="0" algn="l" rtl="0">
                  <a:lnSpc>
                    <a:spcPct val="100000"/>
                  </a:lnSpc>
                  <a:spcBef>
                    <a:spcPts val="0"/>
                  </a:spcBef>
                  <a:spcAft>
                    <a:spcPts val="0"/>
                  </a:spcAft>
                  <a:buClr>
                    <a:srgbClr val="0B5394"/>
                  </a:buClr>
                  <a:buSzPts val="1400"/>
                  <a:buFont typeface="Malgun Gothic"/>
                  <a:buNone/>
                </a:pPr>
                <a:r>
                  <a:rPr lang="en-US" sz="1400" b="1" i="0" u="none" strike="noStrike" cap="none">
                    <a:solidFill>
                      <a:srgbClr val="0B5394"/>
                    </a:solidFill>
                    <a:latin typeface="Malgun Gothic"/>
                    <a:ea typeface="Malgun Gothic"/>
                    <a:cs typeface="Malgun Gothic"/>
                    <a:sym typeface="Malgun Gothic"/>
                  </a:rPr>
                  <a:t>Header</a:t>
                </a:r>
                <a:endParaRPr/>
              </a:p>
            </p:txBody>
          </p:sp>
        </p:grpSp>
        <p:sp>
          <p:nvSpPr>
            <p:cNvPr id="778" name="Google Shape;778;p17"/>
            <p:cNvSpPr txBox="1"/>
            <p:nvPr/>
          </p:nvSpPr>
          <p:spPr>
            <a:xfrm>
              <a:off x="558915" y="3155032"/>
              <a:ext cx="1719485" cy="398701"/>
            </a:xfrm>
            <a:prstGeom prst="rect">
              <a:avLst/>
            </a:prstGeom>
            <a:noFill/>
            <a:ln>
              <a:noFill/>
            </a:ln>
          </p:spPr>
          <p:txBody>
            <a:bodyPr spcFirstLastPara="1" wrap="square" lIns="91375" tIns="91375" rIns="91375" bIns="91375" anchor="t" anchorCtr="0">
              <a:spAutoFit/>
            </a:bodyPr>
            <a:lstStyle/>
            <a:p>
              <a:pPr marL="0" marR="0" lvl="0" indent="0" algn="l" rtl="0">
                <a:lnSpc>
                  <a:spcPct val="100000"/>
                </a:lnSpc>
                <a:spcBef>
                  <a:spcPts val="0"/>
                </a:spcBef>
                <a:spcAft>
                  <a:spcPts val="0"/>
                </a:spcAft>
                <a:buClr>
                  <a:srgbClr val="1155CC"/>
                </a:buClr>
                <a:buSzPts val="1400"/>
                <a:buFont typeface="Malgun Gothic"/>
                <a:buNone/>
              </a:pPr>
              <a:r>
                <a:rPr lang="en-US" sz="1400" b="1" i="0" u="none" strike="noStrike" cap="none">
                  <a:solidFill>
                    <a:srgbClr val="1155CC"/>
                  </a:solidFill>
                  <a:latin typeface="Malgun Gothic"/>
                  <a:ea typeface="Malgun Gothic"/>
                  <a:cs typeface="Malgun Gothic"/>
                  <a:sym typeface="Malgun Gothic"/>
                </a:rPr>
                <a:t>paymentBtnWrap</a:t>
              </a:r>
              <a:endParaRPr/>
            </a:p>
          </p:txBody>
        </p:sp>
        <p:sp>
          <p:nvSpPr>
            <p:cNvPr id="779" name="Google Shape;779;p17"/>
            <p:cNvSpPr/>
            <p:nvPr/>
          </p:nvSpPr>
          <p:spPr>
            <a:xfrm>
              <a:off x="94559" y="861833"/>
              <a:ext cx="2183702" cy="3287100"/>
            </a:xfrm>
            <a:prstGeom prst="rect">
              <a:avLst/>
            </a:prstGeom>
            <a:noFill/>
            <a:ln w="28575" cap="flat" cmpd="sng">
              <a:solidFill>
                <a:srgbClr val="1155CC"/>
              </a:solidFill>
              <a:prstDash val="solid"/>
              <a:miter lim="8000"/>
              <a:headEnd type="none" w="sm" len="sm"/>
              <a:tailEnd type="none" w="sm" len="sm"/>
            </a:ln>
            <a:effectLst>
              <a:outerShdw dist="76200" dir="5400000" rotWithShape="0">
                <a:srgbClr val="000000">
                  <a:alpha val="34117"/>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780" name="Google Shape;780;p17" descr="Google Shape;781;g8ac9817a83_0_1243"/>
          <p:cNvPicPr preferRelativeResize="0"/>
          <p:nvPr/>
        </p:nvPicPr>
        <p:blipFill rotWithShape="1">
          <a:blip r:embed="rId4">
            <a:alphaModFix/>
          </a:blip>
          <a:srcRect/>
          <a:stretch/>
        </p:blipFill>
        <p:spPr>
          <a:xfrm>
            <a:off x="988174" y="1341774"/>
            <a:ext cx="2327151" cy="3853150"/>
          </a:xfrm>
          <a:prstGeom prst="rect">
            <a:avLst/>
          </a:prstGeom>
          <a:noFill/>
          <a:ln>
            <a:noFill/>
          </a:ln>
        </p:spPr>
      </p:pic>
      <p:pic>
        <p:nvPicPr>
          <p:cNvPr id="781" name="Google Shape;781;p17" descr="Google Shape;782;g8ac9817a83_0_1243"/>
          <p:cNvPicPr preferRelativeResize="0"/>
          <p:nvPr/>
        </p:nvPicPr>
        <p:blipFill rotWithShape="1">
          <a:blip r:embed="rId5">
            <a:alphaModFix/>
          </a:blip>
          <a:srcRect/>
          <a:stretch/>
        </p:blipFill>
        <p:spPr>
          <a:xfrm>
            <a:off x="2308324" y="3645472"/>
            <a:ext cx="1420202" cy="2342551"/>
          </a:xfrm>
          <a:prstGeom prst="rect">
            <a:avLst/>
          </a:prstGeom>
          <a:noFill/>
          <a:ln>
            <a:noFill/>
          </a:ln>
        </p:spPr>
      </p:pic>
      <p:pic>
        <p:nvPicPr>
          <p:cNvPr id="782" name="Google Shape;782;p17" descr="Google Shape;783;g8ac9817a83_0_1243"/>
          <p:cNvPicPr preferRelativeResize="0"/>
          <p:nvPr/>
        </p:nvPicPr>
        <p:blipFill rotWithShape="1">
          <a:blip r:embed="rId6">
            <a:alphaModFix/>
          </a:blip>
          <a:srcRect/>
          <a:stretch/>
        </p:blipFill>
        <p:spPr>
          <a:xfrm>
            <a:off x="3832324" y="3645475"/>
            <a:ext cx="1420202" cy="2355336"/>
          </a:xfrm>
          <a:prstGeom prst="rect">
            <a:avLst/>
          </a:prstGeom>
          <a:noFill/>
          <a:ln>
            <a:noFill/>
          </a:ln>
        </p:spPr>
      </p:pic>
      <p:pic>
        <p:nvPicPr>
          <p:cNvPr id="783" name="Google Shape;783;p17" descr="Google Shape;784;g8ac9817a83_0_1243"/>
          <p:cNvPicPr preferRelativeResize="0"/>
          <p:nvPr/>
        </p:nvPicPr>
        <p:blipFill rotWithShape="1">
          <a:blip r:embed="rId7">
            <a:alphaModFix/>
          </a:blip>
          <a:srcRect/>
          <a:stretch/>
        </p:blipFill>
        <p:spPr>
          <a:xfrm>
            <a:off x="878700" y="4925450"/>
            <a:ext cx="3296926" cy="1392401"/>
          </a:xfrm>
          <a:prstGeom prst="rect">
            <a:avLst/>
          </a:prstGeom>
          <a:noFill/>
          <a:ln w="28575" cap="flat" cmpd="sng">
            <a:solidFill>
              <a:srgbClr val="F4B2B6"/>
            </a:solidFill>
            <a:prstDash val="solid"/>
            <a:miter lim="8000"/>
            <a:headEnd type="none" w="sm" len="sm"/>
            <a:tailEnd type="none" w="sm" len="sm"/>
          </a:ln>
          <a:effectLst>
            <a:outerShdw dist="76200" dir="5400000" rotWithShape="0">
              <a:srgbClr val="000000">
                <a:alpha val="34117"/>
              </a:srgbClr>
            </a:outerShdw>
          </a:effectLst>
        </p:spPr>
      </p:pic>
      <p:pic>
        <p:nvPicPr>
          <p:cNvPr id="784" name="Google Shape;784;p17" descr="Google Shape;785;g8ac9817a83_0_1243"/>
          <p:cNvPicPr preferRelativeResize="0"/>
          <p:nvPr/>
        </p:nvPicPr>
        <p:blipFill rotWithShape="1">
          <a:blip r:embed="rId8">
            <a:alphaModFix/>
          </a:blip>
          <a:srcRect/>
          <a:stretch/>
        </p:blipFill>
        <p:spPr>
          <a:xfrm>
            <a:off x="8680112" y="4014387"/>
            <a:ext cx="2447926" cy="581026"/>
          </a:xfrm>
          <a:prstGeom prst="rect">
            <a:avLst/>
          </a:prstGeom>
          <a:noFill/>
          <a:ln w="28575" cap="flat" cmpd="sng">
            <a:solidFill>
              <a:srgbClr val="F4B2B6"/>
            </a:solidFill>
            <a:prstDash val="solid"/>
            <a:miter lim="8000"/>
            <a:headEnd type="none" w="sm" len="sm"/>
            <a:tailEnd type="none" w="sm" len="sm"/>
          </a:ln>
          <a:effectLst>
            <a:outerShdw dist="76200" dir="5400000" rotWithShape="0">
              <a:srgbClr val="000000">
                <a:alpha val="34117"/>
              </a:srgbClr>
            </a:outerShdw>
          </a:effectLst>
        </p:spPr>
      </p:pic>
      <p:pic>
        <p:nvPicPr>
          <p:cNvPr id="785" name="Google Shape;785;p17" descr="Google Shape;786;g8ac9817a83_0_1243"/>
          <p:cNvPicPr preferRelativeResize="0"/>
          <p:nvPr/>
        </p:nvPicPr>
        <p:blipFill rotWithShape="1">
          <a:blip r:embed="rId9">
            <a:alphaModFix/>
          </a:blip>
          <a:srcRect/>
          <a:stretch/>
        </p:blipFill>
        <p:spPr>
          <a:xfrm>
            <a:off x="7997949" y="5133738"/>
            <a:ext cx="3448051" cy="1114426"/>
          </a:xfrm>
          <a:prstGeom prst="rect">
            <a:avLst/>
          </a:prstGeom>
          <a:noFill/>
          <a:ln w="28575" cap="flat" cmpd="sng">
            <a:solidFill>
              <a:srgbClr val="F4B2B6"/>
            </a:solidFill>
            <a:prstDash val="solid"/>
            <a:miter lim="8000"/>
            <a:headEnd type="none" w="sm" len="sm"/>
            <a:tailEnd type="none" w="sm" len="sm"/>
          </a:ln>
          <a:effectLst>
            <a:outerShdw dist="76200" dir="5400000" rotWithShape="0">
              <a:srgbClr val="000000">
                <a:alpha val="34117"/>
              </a:srgbClr>
            </a:outerShdw>
          </a:effectLst>
        </p:spPr>
      </p:pic>
      <p:sp>
        <p:nvSpPr>
          <p:cNvPr id="786" name="Google Shape;786;p17"/>
          <p:cNvSpPr txBox="1"/>
          <p:nvPr/>
        </p:nvSpPr>
        <p:spPr>
          <a:xfrm>
            <a:off x="5823875" y="6526400"/>
            <a:ext cx="622801" cy="378498"/>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66666"/>
              </a:buClr>
              <a:buSzPts val="1400"/>
              <a:buFont typeface="Times New Roman"/>
              <a:buNone/>
            </a:pPr>
            <a:r>
              <a:rPr lang="en-US" sz="1400" b="0" i="0" u="none" strike="noStrike" cap="none">
                <a:solidFill>
                  <a:srgbClr val="666666"/>
                </a:solidFill>
                <a:latin typeface="Times New Roman"/>
                <a:ea typeface="Times New Roman"/>
                <a:cs typeface="Times New Roman"/>
                <a:sym typeface="Times New Roman"/>
              </a:rPr>
              <a:t>17/21</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9C8CB"/>
        </a:solidFill>
        <a:effectLst/>
      </p:bgPr>
    </p:bg>
    <p:spTree>
      <p:nvGrpSpPr>
        <p:cNvPr id="1" name="Shape 790"/>
        <p:cNvGrpSpPr/>
        <p:nvPr/>
      </p:nvGrpSpPr>
      <p:grpSpPr>
        <a:xfrm>
          <a:off x="0" y="0"/>
          <a:ext cx="0" cy="0"/>
          <a:chOff x="0" y="0"/>
          <a:chExt cx="0" cy="0"/>
        </a:xfrm>
      </p:grpSpPr>
      <p:grpSp>
        <p:nvGrpSpPr>
          <p:cNvPr id="791" name="Google Shape;791;p18"/>
          <p:cNvGrpSpPr/>
          <p:nvPr/>
        </p:nvGrpSpPr>
        <p:grpSpPr>
          <a:xfrm>
            <a:off x="589935" y="530942"/>
            <a:ext cx="11090701" cy="5928902"/>
            <a:chOff x="0" y="0"/>
            <a:chExt cx="11090700" cy="5928901"/>
          </a:xfrm>
        </p:grpSpPr>
        <p:sp>
          <p:nvSpPr>
            <p:cNvPr id="792" name="Google Shape;792;p18"/>
            <p:cNvSpPr/>
            <p:nvPr/>
          </p:nvSpPr>
          <p:spPr>
            <a:xfrm>
              <a:off x="0" y="0"/>
              <a:ext cx="11090700" cy="5928901"/>
            </a:xfrm>
            <a:prstGeom prst="roundRect">
              <a:avLst>
                <a:gd name="adj" fmla="val 3552"/>
              </a:avLst>
            </a:prstGeom>
            <a:solidFill>
              <a:srgbClr val="F8EADF"/>
            </a:solidFill>
            <a:ln w="127000" cap="flat" cmpd="sng">
              <a:solidFill>
                <a:srgbClr val="F4B2B6"/>
              </a:solidFill>
              <a:prstDash val="solid"/>
              <a:miter lim="800000"/>
              <a:headEnd type="none" w="sm" len="sm"/>
              <a:tailEnd type="none" w="sm" len="sm"/>
            </a:ln>
            <a:effectLst>
              <a:outerShdw dist="762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50000"/>
                </a:lnSpc>
                <a:spcBef>
                  <a:spcPts val="0"/>
                </a:spcBef>
                <a:spcAft>
                  <a:spcPts val="0"/>
                </a:spcAft>
                <a:buClr>
                  <a:srgbClr val="8C8280"/>
                </a:buClr>
                <a:buSzPts val="2800"/>
                <a:buFont typeface="Times New Roman"/>
                <a:buNone/>
              </a:pPr>
              <a:endParaRPr sz="2800" b="0" i="0" u="none" strike="noStrike" cap="none">
                <a:solidFill>
                  <a:srgbClr val="8C8280"/>
                </a:solidFill>
                <a:latin typeface="Times New Roman"/>
                <a:ea typeface="Times New Roman"/>
                <a:cs typeface="Times New Roman"/>
                <a:sym typeface="Times New Roman"/>
              </a:endParaRPr>
            </a:p>
          </p:txBody>
        </p:sp>
        <p:sp>
          <p:nvSpPr>
            <p:cNvPr id="793" name="Google Shape;793;p18"/>
            <p:cNvSpPr txBox="1"/>
            <p:nvPr/>
          </p:nvSpPr>
          <p:spPr>
            <a:xfrm>
              <a:off x="107405" y="61680"/>
              <a:ext cx="10875890" cy="889095"/>
            </a:xfrm>
            <a:prstGeom prst="rect">
              <a:avLst/>
            </a:prstGeom>
            <a:noFill/>
            <a:ln>
              <a:noFill/>
            </a:ln>
          </p:spPr>
          <p:txBody>
            <a:bodyPr spcFirstLastPara="1" wrap="square" lIns="45675" tIns="45675" rIns="45675" bIns="45675" anchor="t" anchorCtr="0">
              <a:spAutoFit/>
            </a:bodyPr>
            <a:lstStyle/>
            <a:p>
              <a:pPr marL="0" marR="0" lvl="0" indent="0" algn="ctr" rtl="0">
                <a:lnSpc>
                  <a:spcPct val="100000"/>
                </a:lnSpc>
                <a:spcBef>
                  <a:spcPts val="0"/>
                </a:spcBef>
                <a:spcAft>
                  <a:spcPts val="0"/>
                </a:spcAft>
                <a:buClr>
                  <a:srgbClr val="8C8280"/>
                </a:buClr>
                <a:buSzPts val="2800"/>
                <a:buFont typeface="Times New Roman"/>
                <a:buNone/>
              </a:pPr>
              <a:r>
                <a:rPr lang="en-US" sz="2800" b="0" i="0" u="none" strike="noStrike" cap="none">
                  <a:solidFill>
                    <a:srgbClr val="8C8280"/>
                  </a:solidFill>
                  <a:latin typeface="Times New Roman"/>
                  <a:ea typeface="Times New Roman"/>
                  <a:cs typeface="Times New Roman"/>
                  <a:sym typeface="Times New Roman"/>
                </a:rPr>
                <a:t>Wireframe &amp; Function</a:t>
              </a:r>
              <a:endParaRPr/>
            </a:p>
          </p:txBody>
        </p:sp>
      </p:grpSp>
      <p:grpSp>
        <p:nvGrpSpPr>
          <p:cNvPr id="794" name="Google Shape;794;p18"/>
          <p:cNvGrpSpPr/>
          <p:nvPr/>
        </p:nvGrpSpPr>
        <p:grpSpPr>
          <a:xfrm>
            <a:off x="914911" y="132684"/>
            <a:ext cx="180602" cy="757015"/>
            <a:chOff x="0" y="-1"/>
            <a:chExt cx="180600" cy="757013"/>
          </a:xfrm>
        </p:grpSpPr>
        <p:sp>
          <p:nvSpPr>
            <p:cNvPr id="795" name="Google Shape;795;p18"/>
            <p:cNvSpPr/>
            <p:nvPr/>
          </p:nvSpPr>
          <p:spPr>
            <a:xfrm>
              <a:off x="0" y="57641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796" name="Google Shape;796;p18"/>
            <p:cNvSpPr/>
            <p:nvPr/>
          </p:nvSpPr>
          <p:spPr>
            <a:xfrm>
              <a:off x="0" y="-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797" name="Google Shape;797;p18"/>
            <p:cNvSpPr/>
            <p:nvPr/>
          </p:nvSpPr>
          <p:spPr>
            <a:xfrm>
              <a:off x="48813" y="77559"/>
              <a:ext cx="82802" cy="601801"/>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grpSp>
        <p:nvGrpSpPr>
          <p:cNvPr id="798" name="Google Shape;798;p18"/>
          <p:cNvGrpSpPr/>
          <p:nvPr/>
        </p:nvGrpSpPr>
        <p:grpSpPr>
          <a:xfrm>
            <a:off x="11265412" y="132684"/>
            <a:ext cx="180602" cy="757015"/>
            <a:chOff x="0" y="-1"/>
            <a:chExt cx="180600" cy="757013"/>
          </a:xfrm>
        </p:grpSpPr>
        <p:sp>
          <p:nvSpPr>
            <p:cNvPr id="799" name="Google Shape;799;p18"/>
            <p:cNvSpPr/>
            <p:nvPr/>
          </p:nvSpPr>
          <p:spPr>
            <a:xfrm>
              <a:off x="0" y="57641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800" name="Google Shape;800;p18"/>
            <p:cNvSpPr/>
            <p:nvPr/>
          </p:nvSpPr>
          <p:spPr>
            <a:xfrm>
              <a:off x="0" y="-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801" name="Google Shape;801;p18"/>
            <p:cNvSpPr/>
            <p:nvPr/>
          </p:nvSpPr>
          <p:spPr>
            <a:xfrm>
              <a:off x="48813" y="77559"/>
              <a:ext cx="82802" cy="601801"/>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sp>
        <p:nvSpPr>
          <p:cNvPr id="802" name="Google Shape;802;p18"/>
          <p:cNvSpPr txBox="1"/>
          <p:nvPr/>
        </p:nvSpPr>
        <p:spPr>
          <a:xfrm>
            <a:off x="3287475" y="1364625"/>
            <a:ext cx="2791850" cy="2354512"/>
          </a:xfrm>
          <a:prstGeom prst="rect">
            <a:avLst/>
          </a:prstGeom>
          <a:noFill/>
          <a:ln>
            <a:noFill/>
          </a:ln>
        </p:spPr>
        <p:txBody>
          <a:bodyPr spcFirstLastPara="1" wrap="square" lIns="45675" tIns="45675" rIns="45675" bIns="45675" anchor="t" anchorCtr="0">
            <a:spAutoFit/>
          </a:bodyPr>
          <a:lstStyle/>
          <a:p>
            <a:pPr marL="0" marR="0" lvl="0" indent="0" algn="ctr" rtl="0">
              <a:lnSpc>
                <a:spcPct val="150000"/>
              </a:lnSpc>
              <a:spcBef>
                <a:spcPts val="0"/>
              </a:spcBef>
              <a:spcAft>
                <a:spcPts val="0"/>
              </a:spcAft>
              <a:buClr>
                <a:srgbClr val="595959"/>
              </a:buClr>
              <a:buSzPts val="1600"/>
              <a:buFont typeface="Malgun Gothic"/>
              <a:buNone/>
            </a:pPr>
            <a:r>
              <a:rPr lang="en-US" sz="1600" b="1" i="0" u="none" strike="noStrike" cap="none">
                <a:solidFill>
                  <a:srgbClr val="595959"/>
                </a:solidFill>
                <a:latin typeface="Malgun Gothic"/>
                <a:ea typeface="Malgun Gothic"/>
                <a:cs typeface="Malgun Gothic"/>
                <a:sym typeface="Malgun Gothic"/>
              </a:rPr>
              <a:t>주문표 확인 화면</a:t>
            </a:r>
            <a:endParaRPr/>
          </a:p>
          <a:p>
            <a:pPr marL="457200" marR="0" lvl="0" indent="-2984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주문표 출력</a:t>
            </a:r>
            <a:endParaRPr/>
          </a:p>
          <a:p>
            <a:pPr marL="457200" marR="0" lvl="0"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상단 메인컬러 프레임 포인트</a:t>
            </a:r>
            <a:endParaRPr/>
          </a:p>
          <a:p>
            <a:pPr marL="457200" marR="0" lvl="0" indent="-317500" algn="l" rtl="0">
              <a:lnSpc>
                <a:spcPct val="150000"/>
              </a:lnSpc>
              <a:spcBef>
                <a:spcPts val="0"/>
              </a:spcBef>
              <a:spcAft>
                <a:spcPts val="0"/>
              </a:spcAft>
              <a:buClr>
                <a:srgbClr val="595959"/>
              </a:buClr>
              <a:buSzPts val="1400"/>
              <a:buFont typeface="Helvetica Neue"/>
              <a:buChar char="❖"/>
            </a:pPr>
            <a:r>
              <a:rPr lang="en-US" sz="1400" b="0" i="0" u="none" strike="noStrike" cap="none">
                <a:solidFill>
                  <a:srgbClr val="595959"/>
                </a:solidFill>
                <a:latin typeface="Malgun Gothic"/>
                <a:ea typeface="Malgun Gothic"/>
                <a:cs typeface="Malgun Gothic"/>
                <a:sym typeface="Malgun Gothic"/>
              </a:rPr>
              <a:t>번호표, 상품명, 수량, 가격, 총금액 표시</a:t>
            </a:r>
            <a:endParaRPr sz="1300" b="0" i="0" u="none" strike="noStrike" cap="none">
              <a:solidFill>
                <a:srgbClr val="000000"/>
              </a:solidFill>
              <a:latin typeface="Arial"/>
              <a:ea typeface="Arial"/>
              <a:cs typeface="Arial"/>
              <a:sym typeface="Arial"/>
            </a:endParaRPr>
          </a:p>
          <a:p>
            <a:pPr marL="457200" marR="0" lvl="0"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5초 카운트 후 초기화면 돌아감</a:t>
            </a:r>
            <a:endParaRPr/>
          </a:p>
          <a:p>
            <a:pPr marL="457200" marR="0" lvl="0" indent="-317500" algn="l" rtl="0">
              <a:lnSpc>
                <a:spcPct val="150000"/>
              </a:lnSpc>
              <a:spcBef>
                <a:spcPts val="0"/>
              </a:spcBef>
              <a:spcAft>
                <a:spcPts val="0"/>
              </a:spcAft>
              <a:buClr>
                <a:srgbClr val="595959"/>
              </a:buClr>
              <a:buSzPts val="1400"/>
              <a:buFont typeface="Helvetica Neue"/>
              <a:buChar char="❖"/>
            </a:pPr>
            <a:r>
              <a:rPr lang="en-US" sz="1400" b="0" i="0" u="none" strike="noStrike" cap="none">
                <a:solidFill>
                  <a:srgbClr val="595959"/>
                </a:solidFill>
                <a:latin typeface="Malgun Gothic"/>
                <a:ea typeface="Malgun Gothic"/>
                <a:cs typeface="Malgun Gothic"/>
                <a:sym typeface="Malgun Gothic"/>
              </a:rPr>
              <a:t>5초 후 첫 화면으로 이동</a:t>
            </a:r>
            <a:endParaRPr/>
          </a:p>
        </p:txBody>
      </p:sp>
      <p:sp>
        <p:nvSpPr>
          <p:cNvPr id="803" name="Google Shape;803;p18"/>
          <p:cNvSpPr txBox="1"/>
          <p:nvPr/>
        </p:nvSpPr>
        <p:spPr>
          <a:xfrm>
            <a:off x="8608424" y="1394999"/>
            <a:ext cx="2791851" cy="2197892"/>
          </a:xfrm>
          <a:prstGeom prst="rect">
            <a:avLst/>
          </a:prstGeom>
          <a:noFill/>
          <a:ln>
            <a:noFill/>
          </a:ln>
        </p:spPr>
        <p:txBody>
          <a:bodyPr spcFirstLastPara="1" wrap="square" lIns="45675" tIns="45675" rIns="45675" bIns="45675" anchor="t" anchorCtr="0">
            <a:spAutoFit/>
          </a:bodyPr>
          <a:lstStyle/>
          <a:p>
            <a:pPr marL="0" marR="0" lvl="0" indent="0" algn="ctr" rtl="0">
              <a:lnSpc>
                <a:spcPct val="150000"/>
              </a:lnSpc>
              <a:spcBef>
                <a:spcPts val="0"/>
              </a:spcBef>
              <a:spcAft>
                <a:spcPts val="0"/>
              </a:spcAft>
              <a:buClr>
                <a:srgbClr val="595959"/>
              </a:buClr>
              <a:buSzPts val="1600"/>
              <a:buFont typeface="Malgun Gothic"/>
              <a:buNone/>
            </a:pPr>
            <a:r>
              <a:rPr lang="en-US" sz="1600" b="1" i="0" u="none" strike="noStrike" cap="none">
                <a:solidFill>
                  <a:srgbClr val="595959"/>
                </a:solidFill>
                <a:latin typeface="Malgun Gothic"/>
                <a:ea typeface="Malgun Gothic"/>
                <a:cs typeface="Malgun Gothic"/>
                <a:sym typeface="Malgun Gothic"/>
              </a:rPr>
              <a:t>receipt.html</a:t>
            </a:r>
            <a:endParaRPr/>
          </a:p>
          <a:p>
            <a:pPr marL="457200" marR="0" lvl="0"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기본 기능</a:t>
            </a:r>
            <a:endParaRPr/>
          </a:p>
          <a:p>
            <a:pPr marL="914400" marR="0" lvl="1"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addReceiptList()</a:t>
            </a:r>
            <a:endParaRPr/>
          </a:p>
          <a:p>
            <a:pPr marL="457200" marR="0" lvl="0"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구조</a:t>
            </a:r>
            <a:endParaRPr/>
          </a:p>
          <a:p>
            <a:pPr marL="914400" marR="0" lvl="1"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container</a:t>
            </a:r>
            <a:endParaRPr/>
          </a:p>
          <a:p>
            <a:pPr marL="914400" marR="0" lvl="1"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menuTable</a:t>
            </a:r>
            <a:endParaRPr/>
          </a:p>
          <a:p>
            <a:pPr marL="914400" marR="0" lvl="1"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divReceiptList</a:t>
            </a:r>
            <a:endParaRPr/>
          </a:p>
        </p:txBody>
      </p:sp>
      <p:grpSp>
        <p:nvGrpSpPr>
          <p:cNvPr id="804" name="Google Shape;804;p18"/>
          <p:cNvGrpSpPr/>
          <p:nvPr/>
        </p:nvGrpSpPr>
        <p:grpSpPr>
          <a:xfrm>
            <a:off x="6097959" y="1008293"/>
            <a:ext cx="2879867" cy="4196221"/>
            <a:chOff x="-2" y="0"/>
            <a:chExt cx="2879865" cy="4196220"/>
          </a:xfrm>
        </p:grpSpPr>
        <p:pic>
          <p:nvPicPr>
            <p:cNvPr id="805" name="Google Shape;805;p18" descr="Google Shape;804;g8ac9817a83_0_1287"/>
            <p:cNvPicPr preferRelativeResize="0"/>
            <p:nvPr/>
          </p:nvPicPr>
          <p:blipFill rotWithShape="1">
            <a:blip r:embed="rId3">
              <a:alphaModFix/>
            </a:blip>
            <a:srcRect/>
            <a:stretch/>
          </p:blipFill>
          <p:spPr>
            <a:xfrm>
              <a:off x="45554" y="356716"/>
              <a:ext cx="2268646" cy="3839504"/>
            </a:xfrm>
            <a:prstGeom prst="rect">
              <a:avLst/>
            </a:prstGeom>
            <a:noFill/>
            <a:ln>
              <a:noFill/>
            </a:ln>
          </p:spPr>
        </p:pic>
        <p:sp>
          <p:nvSpPr>
            <p:cNvPr id="806" name="Google Shape;806;p18"/>
            <p:cNvSpPr/>
            <p:nvPr/>
          </p:nvSpPr>
          <p:spPr>
            <a:xfrm>
              <a:off x="95014" y="397256"/>
              <a:ext cx="2204400" cy="3752701"/>
            </a:xfrm>
            <a:prstGeom prst="rect">
              <a:avLst/>
            </a:prstGeom>
            <a:noFill/>
            <a:ln w="28575" cap="flat" cmpd="sng">
              <a:solidFill>
                <a:srgbClr val="CC0000"/>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18"/>
            <p:cNvSpPr txBox="1"/>
            <p:nvPr/>
          </p:nvSpPr>
          <p:spPr>
            <a:xfrm>
              <a:off x="1358563" y="0"/>
              <a:ext cx="1521300" cy="398701"/>
            </a:xfrm>
            <a:prstGeom prst="rect">
              <a:avLst/>
            </a:prstGeom>
            <a:noFill/>
            <a:ln>
              <a:noFill/>
            </a:ln>
          </p:spPr>
          <p:txBody>
            <a:bodyPr spcFirstLastPara="1" wrap="square" lIns="91375" tIns="91375" rIns="91375" bIns="91375" anchor="t" anchorCtr="0">
              <a:spAutoFit/>
            </a:bodyPr>
            <a:lstStyle/>
            <a:p>
              <a:pPr marL="0" marR="0" lvl="0" indent="0" algn="l" rtl="0">
                <a:lnSpc>
                  <a:spcPct val="100000"/>
                </a:lnSpc>
                <a:spcBef>
                  <a:spcPts val="0"/>
                </a:spcBef>
                <a:spcAft>
                  <a:spcPts val="0"/>
                </a:spcAft>
                <a:buClr>
                  <a:srgbClr val="A61C00"/>
                </a:buClr>
                <a:buSzPts val="1400"/>
                <a:buFont typeface="Malgun Gothic"/>
                <a:buNone/>
              </a:pPr>
              <a:r>
                <a:rPr lang="en-US" sz="1400" b="1" i="0" u="none" strike="noStrike" cap="none">
                  <a:solidFill>
                    <a:srgbClr val="A61C00"/>
                  </a:solidFill>
                  <a:latin typeface="Malgun Gothic"/>
                  <a:ea typeface="Malgun Gothic"/>
                  <a:cs typeface="Malgun Gothic"/>
                  <a:sym typeface="Malgun Gothic"/>
                </a:rPr>
                <a:t>container</a:t>
              </a:r>
              <a:endParaRPr/>
            </a:p>
          </p:txBody>
        </p:sp>
        <p:sp>
          <p:nvSpPr>
            <p:cNvPr id="808" name="Google Shape;808;p18"/>
            <p:cNvSpPr/>
            <p:nvPr/>
          </p:nvSpPr>
          <p:spPr>
            <a:xfrm>
              <a:off x="155564" y="849232"/>
              <a:ext cx="2143800" cy="3197700"/>
            </a:xfrm>
            <a:prstGeom prst="rect">
              <a:avLst/>
            </a:prstGeom>
            <a:noFill/>
            <a:ln w="19050" cap="flat" cmpd="sng">
              <a:solidFill>
                <a:srgbClr val="1155CC"/>
              </a:solidFill>
              <a:prstDash val="solid"/>
              <a:miter lim="8000"/>
              <a:headEnd type="none" w="sm" len="sm"/>
              <a:tailEnd type="none" w="sm" len="sm"/>
            </a:ln>
            <a:effectLst>
              <a:outerShdw dist="76200" dir="5400000" rotWithShape="0">
                <a:srgbClr val="000000">
                  <a:alpha val="34117"/>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18"/>
            <p:cNvSpPr txBox="1"/>
            <p:nvPr/>
          </p:nvSpPr>
          <p:spPr>
            <a:xfrm>
              <a:off x="208013" y="3421430"/>
              <a:ext cx="1521300" cy="398701"/>
            </a:xfrm>
            <a:prstGeom prst="rect">
              <a:avLst/>
            </a:prstGeom>
            <a:noFill/>
            <a:ln>
              <a:noFill/>
            </a:ln>
          </p:spPr>
          <p:txBody>
            <a:bodyPr spcFirstLastPara="1" wrap="square" lIns="91375" tIns="91375" rIns="91375" bIns="91375" anchor="t" anchorCtr="0">
              <a:spAutoFit/>
            </a:bodyPr>
            <a:lstStyle/>
            <a:p>
              <a:pPr marL="0" marR="0" lvl="0" indent="0" algn="l" rtl="0">
                <a:lnSpc>
                  <a:spcPct val="100000"/>
                </a:lnSpc>
                <a:spcBef>
                  <a:spcPts val="0"/>
                </a:spcBef>
                <a:spcAft>
                  <a:spcPts val="0"/>
                </a:spcAft>
                <a:buClr>
                  <a:srgbClr val="1155CC"/>
                </a:buClr>
                <a:buSzPts val="1400"/>
                <a:buFont typeface="Malgun Gothic"/>
                <a:buNone/>
              </a:pPr>
              <a:r>
                <a:rPr lang="en-US" sz="1400" b="1" i="0" u="none" strike="noStrike" cap="none">
                  <a:solidFill>
                    <a:srgbClr val="1155CC"/>
                  </a:solidFill>
                  <a:latin typeface="Malgun Gothic"/>
                  <a:ea typeface="Malgun Gothic"/>
                  <a:cs typeface="Malgun Gothic"/>
                  <a:sym typeface="Malgun Gothic"/>
                </a:rPr>
                <a:t>divReceiptList</a:t>
              </a:r>
              <a:endParaRPr/>
            </a:p>
          </p:txBody>
        </p:sp>
        <p:grpSp>
          <p:nvGrpSpPr>
            <p:cNvPr id="810" name="Google Shape;810;p18"/>
            <p:cNvGrpSpPr/>
            <p:nvPr/>
          </p:nvGrpSpPr>
          <p:grpSpPr>
            <a:xfrm>
              <a:off x="-2" y="22872"/>
              <a:ext cx="2292743" cy="826377"/>
              <a:chOff x="-1" y="-1"/>
              <a:chExt cx="2292741" cy="826376"/>
            </a:xfrm>
          </p:grpSpPr>
          <p:sp>
            <p:nvSpPr>
              <p:cNvPr id="811" name="Google Shape;811;p18"/>
              <p:cNvSpPr/>
              <p:nvPr/>
            </p:nvSpPr>
            <p:spPr>
              <a:xfrm>
                <a:off x="88388" y="344159"/>
                <a:ext cx="2204352" cy="482216"/>
              </a:xfrm>
              <a:prstGeom prst="rect">
                <a:avLst/>
              </a:prstGeom>
              <a:noFill/>
              <a:ln w="28575" cap="flat" cmpd="sng">
                <a:solidFill>
                  <a:srgbClr val="351C75"/>
                </a:solidFill>
                <a:prstDash val="solid"/>
                <a:miter lim="8000"/>
                <a:headEnd type="none" w="sm" len="sm"/>
                <a:tailEnd type="none" w="sm" len="sm"/>
              </a:ln>
              <a:effectLst>
                <a:outerShdw dist="76200" dir="5400000" rotWithShape="0">
                  <a:srgbClr val="000000">
                    <a:alpha val="34117"/>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18"/>
              <p:cNvSpPr txBox="1"/>
              <p:nvPr/>
            </p:nvSpPr>
            <p:spPr>
              <a:xfrm>
                <a:off x="-1" y="-1"/>
                <a:ext cx="1601931" cy="398701"/>
              </a:xfrm>
              <a:prstGeom prst="rect">
                <a:avLst/>
              </a:prstGeom>
              <a:noFill/>
              <a:ln>
                <a:noFill/>
              </a:ln>
            </p:spPr>
            <p:txBody>
              <a:bodyPr spcFirstLastPara="1" wrap="square" lIns="91375" tIns="91375" rIns="91375" bIns="91375" anchor="t" anchorCtr="0">
                <a:spAutoFit/>
              </a:bodyPr>
              <a:lstStyle/>
              <a:p>
                <a:pPr marL="0" marR="0" lvl="0" indent="0" algn="l" rtl="0">
                  <a:lnSpc>
                    <a:spcPct val="100000"/>
                  </a:lnSpc>
                  <a:spcBef>
                    <a:spcPts val="0"/>
                  </a:spcBef>
                  <a:spcAft>
                    <a:spcPts val="0"/>
                  </a:spcAft>
                  <a:buClr>
                    <a:srgbClr val="0B5394"/>
                  </a:buClr>
                  <a:buSzPts val="1400"/>
                  <a:buFont typeface="Malgun Gothic"/>
                  <a:buNone/>
                </a:pPr>
                <a:r>
                  <a:rPr lang="en-US" sz="1400" b="1" i="0" u="none" strike="noStrike" cap="none">
                    <a:solidFill>
                      <a:srgbClr val="0B5394"/>
                    </a:solidFill>
                    <a:latin typeface="Malgun Gothic"/>
                    <a:ea typeface="Malgun Gothic"/>
                    <a:cs typeface="Malgun Gothic"/>
                    <a:sym typeface="Malgun Gothic"/>
                  </a:rPr>
                  <a:t>Header</a:t>
                </a:r>
                <a:endParaRPr/>
              </a:p>
            </p:txBody>
          </p:sp>
        </p:grpSp>
      </p:grpSp>
      <p:pic>
        <p:nvPicPr>
          <p:cNvPr id="813" name="Google Shape;813;p18" descr="Google Shape;812;g8ac9817a83_0_1287"/>
          <p:cNvPicPr preferRelativeResize="0"/>
          <p:nvPr/>
        </p:nvPicPr>
        <p:blipFill rotWithShape="1">
          <a:blip r:embed="rId4">
            <a:alphaModFix/>
          </a:blip>
          <a:srcRect/>
          <a:stretch/>
        </p:blipFill>
        <p:spPr>
          <a:xfrm>
            <a:off x="7827274" y="3834400"/>
            <a:ext cx="3544701" cy="2437752"/>
          </a:xfrm>
          <a:prstGeom prst="rect">
            <a:avLst/>
          </a:prstGeom>
          <a:noFill/>
          <a:ln w="28575" cap="flat" cmpd="sng">
            <a:solidFill>
              <a:srgbClr val="F4B2B6"/>
            </a:solidFill>
            <a:prstDash val="solid"/>
            <a:miter lim="8000"/>
            <a:headEnd type="none" w="sm" len="sm"/>
            <a:tailEnd type="none" w="sm" len="sm"/>
          </a:ln>
        </p:spPr>
      </p:pic>
      <p:pic>
        <p:nvPicPr>
          <p:cNvPr id="814" name="Google Shape;814;p18" descr="Google Shape;813;g8ac9817a83_0_1287"/>
          <p:cNvPicPr preferRelativeResize="0"/>
          <p:nvPr/>
        </p:nvPicPr>
        <p:blipFill rotWithShape="1">
          <a:blip r:embed="rId5">
            <a:alphaModFix/>
          </a:blip>
          <a:srcRect/>
          <a:stretch/>
        </p:blipFill>
        <p:spPr>
          <a:xfrm>
            <a:off x="1014649" y="1368075"/>
            <a:ext cx="2292863" cy="3813055"/>
          </a:xfrm>
          <a:prstGeom prst="rect">
            <a:avLst/>
          </a:prstGeom>
          <a:noFill/>
          <a:ln>
            <a:noFill/>
          </a:ln>
        </p:spPr>
      </p:pic>
      <p:sp>
        <p:nvSpPr>
          <p:cNvPr id="815" name="Google Shape;815;p18"/>
          <p:cNvSpPr txBox="1"/>
          <p:nvPr/>
        </p:nvSpPr>
        <p:spPr>
          <a:xfrm>
            <a:off x="5823875" y="6526400"/>
            <a:ext cx="622801" cy="378498"/>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66666"/>
              </a:buClr>
              <a:buSzPts val="1400"/>
              <a:buFont typeface="Times New Roman"/>
              <a:buNone/>
            </a:pPr>
            <a:r>
              <a:rPr lang="en-US" sz="1400" b="0" i="0" u="none" strike="noStrike" cap="none">
                <a:solidFill>
                  <a:srgbClr val="666666"/>
                </a:solidFill>
                <a:latin typeface="Times New Roman"/>
                <a:ea typeface="Times New Roman"/>
                <a:cs typeface="Times New Roman"/>
                <a:sym typeface="Times New Roman"/>
              </a:rPr>
              <a:t>18/21</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9C8CB"/>
        </a:solidFill>
        <a:effectLst/>
      </p:bgPr>
    </p:bg>
    <p:spTree>
      <p:nvGrpSpPr>
        <p:cNvPr id="1" name="Shape 819"/>
        <p:cNvGrpSpPr/>
        <p:nvPr/>
      </p:nvGrpSpPr>
      <p:grpSpPr>
        <a:xfrm>
          <a:off x="0" y="0"/>
          <a:ext cx="0" cy="0"/>
          <a:chOff x="0" y="0"/>
          <a:chExt cx="0" cy="0"/>
        </a:xfrm>
      </p:grpSpPr>
      <p:grpSp>
        <p:nvGrpSpPr>
          <p:cNvPr id="820" name="Google Shape;820;p19"/>
          <p:cNvGrpSpPr/>
          <p:nvPr/>
        </p:nvGrpSpPr>
        <p:grpSpPr>
          <a:xfrm>
            <a:off x="589935" y="530942"/>
            <a:ext cx="11090701" cy="5928902"/>
            <a:chOff x="0" y="0"/>
            <a:chExt cx="11090700" cy="5928901"/>
          </a:xfrm>
        </p:grpSpPr>
        <p:sp>
          <p:nvSpPr>
            <p:cNvPr id="821" name="Google Shape;821;p19"/>
            <p:cNvSpPr/>
            <p:nvPr/>
          </p:nvSpPr>
          <p:spPr>
            <a:xfrm>
              <a:off x="0" y="0"/>
              <a:ext cx="11090700" cy="5928901"/>
            </a:xfrm>
            <a:prstGeom prst="roundRect">
              <a:avLst>
                <a:gd name="adj" fmla="val 3552"/>
              </a:avLst>
            </a:prstGeom>
            <a:solidFill>
              <a:srgbClr val="F8EADF"/>
            </a:solidFill>
            <a:ln w="127000" cap="flat" cmpd="sng">
              <a:solidFill>
                <a:srgbClr val="F4B2B6"/>
              </a:solidFill>
              <a:prstDash val="solid"/>
              <a:miter lim="800000"/>
              <a:headEnd type="none" w="sm" len="sm"/>
              <a:tailEnd type="none" w="sm" len="sm"/>
            </a:ln>
            <a:effectLst>
              <a:outerShdw dist="76200" dir="5400000" rotWithShape="0">
                <a:srgbClr val="000000">
                  <a:alpha val="34509"/>
                </a:srgbClr>
              </a:outerShdw>
            </a:effectLst>
          </p:spPr>
          <p:txBody>
            <a:bodyPr spcFirstLastPara="1" wrap="square" lIns="0" tIns="0" rIns="0" bIns="0" anchor="t" anchorCtr="0">
              <a:noAutofit/>
            </a:bodyPr>
            <a:lstStyle/>
            <a:p>
              <a:pPr marL="0" marR="0" lvl="0" indent="0" algn="ctr" rtl="0">
                <a:lnSpc>
                  <a:spcPct val="150000"/>
                </a:lnSpc>
                <a:spcBef>
                  <a:spcPts val="0"/>
                </a:spcBef>
                <a:spcAft>
                  <a:spcPts val="0"/>
                </a:spcAft>
                <a:buClr>
                  <a:srgbClr val="8C8280"/>
                </a:buClr>
                <a:buSzPts val="2800"/>
                <a:buFont typeface="Times New Roman"/>
                <a:buNone/>
              </a:pPr>
              <a:endParaRPr sz="2800" b="0" i="0" u="none" strike="noStrike" cap="none">
                <a:solidFill>
                  <a:srgbClr val="8C8280"/>
                </a:solidFill>
                <a:latin typeface="Times New Roman"/>
                <a:ea typeface="Times New Roman"/>
                <a:cs typeface="Times New Roman"/>
                <a:sym typeface="Times New Roman"/>
              </a:endParaRPr>
            </a:p>
          </p:txBody>
        </p:sp>
        <p:sp>
          <p:nvSpPr>
            <p:cNvPr id="822" name="Google Shape;822;p19"/>
            <p:cNvSpPr txBox="1"/>
            <p:nvPr/>
          </p:nvSpPr>
          <p:spPr>
            <a:xfrm>
              <a:off x="107405" y="61680"/>
              <a:ext cx="10875890" cy="889095"/>
            </a:xfrm>
            <a:prstGeom prst="rect">
              <a:avLst/>
            </a:prstGeom>
            <a:noFill/>
            <a:ln>
              <a:noFill/>
            </a:ln>
          </p:spPr>
          <p:txBody>
            <a:bodyPr spcFirstLastPara="1" wrap="square" lIns="45675" tIns="45675" rIns="45675" bIns="45675" anchor="t" anchorCtr="0">
              <a:spAutoFit/>
            </a:bodyPr>
            <a:lstStyle/>
            <a:p>
              <a:pPr marL="0" marR="0" lvl="0" indent="0" algn="ctr" rtl="0">
                <a:lnSpc>
                  <a:spcPct val="100000"/>
                </a:lnSpc>
                <a:spcBef>
                  <a:spcPts val="0"/>
                </a:spcBef>
                <a:spcAft>
                  <a:spcPts val="0"/>
                </a:spcAft>
                <a:buClr>
                  <a:srgbClr val="8C8280"/>
                </a:buClr>
                <a:buSzPts val="2800"/>
                <a:buFont typeface="Times New Roman"/>
                <a:buNone/>
              </a:pPr>
              <a:r>
                <a:rPr lang="en-US" sz="2800" b="0" i="0" u="none" strike="noStrike" cap="none">
                  <a:solidFill>
                    <a:srgbClr val="8C8280"/>
                  </a:solidFill>
                  <a:latin typeface="Times New Roman"/>
                  <a:ea typeface="Times New Roman"/>
                  <a:cs typeface="Times New Roman"/>
                  <a:sym typeface="Times New Roman"/>
                </a:rPr>
                <a:t>Goal &amp; Result</a:t>
              </a:r>
              <a:endParaRPr/>
            </a:p>
          </p:txBody>
        </p:sp>
      </p:grpSp>
      <p:grpSp>
        <p:nvGrpSpPr>
          <p:cNvPr id="823" name="Google Shape;823;p19"/>
          <p:cNvGrpSpPr/>
          <p:nvPr/>
        </p:nvGrpSpPr>
        <p:grpSpPr>
          <a:xfrm>
            <a:off x="914911" y="132684"/>
            <a:ext cx="180602" cy="757015"/>
            <a:chOff x="0" y="-1"/>
            <a:chExt cx="180600" cy="757013"/>
          </a:xfrm>
        </p:grpSpPr>
        <p:sp>
          <p:nvSpPr>
            <p:cNvPr id="824" name="Google Shape;824;p19"/>
            <p:cNvSpPr/>
            <p:nvPr/>
          </p:nvSpPr>
          <p:spPr>
            <a:xfrm>
              <a:off x="0" y="57641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825" name="Google Shape;825;p19"/>
            <p:cNvSpPr/>
            <p:nvPr/>
          </p:nvSpPr>
          <p:spPr>
            <a:xfrm>
              <a:off x="0" y="-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826" name="Google Shape;826;p19"/>
            <p:cNvSpPr/>
            <p:nvPr/>
          </p:nvSpPr>
          <p:spPr>
            <a:xfrm>
              <a:off x="48813" y="77559"/>
              <a:ext cx="82802" cy="601801"/>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grpSp>
        <p:nvGrpSpPr>
          <p:cNvPr id="827" name="Google Shape;827;p19"/>
          <p:cNvGrpSpPr/>
          <p:nvPr/>
        </p:nvGrpSpPr>
        <p:grpSpPr>
          <a:xfrm>
            <a:off x="11265412" y="132684"/>
            <a:ext cx="180602" cy="757015"/>
            <a:chOff x="0" y="-1"/>
            <a:chExt cx="180600" cy="757013"/>
          </a:xfrm>
        </p:grpSpPr>
        <p:sp>
          <p:nvSpPr>
            <p:cNvPr id="828" name="Google Shape;828;p19"/>
            <p:cNvSpPr/>
            <p:nvPr/>
          </p:nvSpPr>
          <p:spPr>
            <a:xfrm>
              <a:off x="0" y="57641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829" name="Google Shape;829;p19"/>
            <p:cNvSpPr/>
            <p:nvPr/>
          </p:nvSpPr>
          <p:spPr>
            <a:xfrm>
              <a:off x="0" y="-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830" name="Google Shape;830;p19"/>
            <p:cNvSpPr/>
            <p:nvPr/>
          </p:nvSpPr>
          <p:spPr>
            <a:xfrm>
              <a:off x="48813" y="77559"/>
              <a:ext cx="82802" cy="601801"/>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sp>
        <p:nvSpPr>
          <p:cNvPr id="831" name="Google Shape;831;p19"/>
          <p:cNvSpPr/>
          <p:nvPr/>
        </p:nvSpPr>
        <p:spPr>
          <a:xfrm>
            <a:off x="5115166" y="2023247"/>
            <a:ext cx="2208901" cy="2208902"/>
          </a:xfrm>
          <a:prstGeom prst="ellipse">
            <a:avLst/>
          </a:prstGeom>
          <a:solidFill>
            <a:srgbClr val="F4CCCC"/>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19"/>
          <p:cNvSpPr/>
          <p:nvPr/>
        </p:nvSpPr>
        <p:spPr>
          <a:xfrm>
            <a:off x="8143406" y="2013367"/>
            <a:ext cx="2208901" cy="2208902"/>
          </a:xfrm>
          <a:prstGeom prst="ellipse">
            <a:avLst/>
          </a:prstGeom>
          <a:solidFill>
            <a:srgbClr val="C9DAF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33" name="Google Shape;833;p19" descr="Google Shape;830;p5"/>
          <p:cNvPicPr preferRelativeResize="0"/>
          <p:nvPr/>
        </p:nvPicPr>
        <p:blipFill rotWithShape="1">
          <a:blip r:embed="rId3">
            <a:alphaModFix/>
          </a:blip>
          <a:srcRect l="26976" t="822" r="9174" b="3275"/>
          <a:stretch/>
        </p:blipFill>
        <p:spPr>
          <a:xfrm>
            <a:off x="8264022" y="2138128"/>
            <a:ext cx="1970089" cy="1970089"/>
          </a:xfrm>
          <a:custGeom>
            <a:avLst/>
            <a:gdLst/>
            <a:ahLst/>
            <a:cxnLst/>
            <a:rect l="l" t="t" r="r" b="b"/>
            <a:pathLst>
              <a:path w="21600" h="21600"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noFill/>
          <a:ln>
            <a:noFill/>
          </a:ln>
        </p:spPr>
      </p:pic>
      <p:pic>
        <p:nvPicPr>
          <p:cNvPr id="834" name="Google Shape;834;p19" descr="Google Shape;831;p5"/>
          <p:cNvPicPr preferRelativeResize="0"/>
          <p:nvPr/>
        </p:nvPicPr>
        <p:blipFill rotWithShape="1">
          <a:blip r:embed="rId4">
            <a:alphaModFix/>
          </a:blip>
          <a:srcRect l="849" r="35301" b="4103"/>
          <a:stretch/>
        </p:blipFill>
        <p:spPr>
          <a:xfrm>
            <a:off x="5242167" y="2138128"/>
            <a:ext cx="1970089" cy="1970089"/>
          </a:xfrm>
          <a:custGeom>
            <a:avLst/>
            <a:gdLst/>
            <a:ahLst/>
            <a:cxnLst/>
            <a:rect l="l" t="t" r="r" b="b"/>
            <a:pathLst>
              <a:path w="21600" h="21600"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noFill/>
          <a:ln>
            <a:noFill/>
          </a:ln>
        </p:spPr>
      </p:pic>
      <p:sp>
        <p:nvSpPr>
          <p:cNvPr id="835" name="Google Shape;835;p19"/>
          <p:cNvSpPr/>
          <p:nvPr/>
        </p:nvSpPr>
        <p:spPr>
          <a:xfrm>
            <a:off x="2002075" y="2019957"/>
            <a:ext cx="2208901" cy="2208901"/>
          </a:xfrm>
          <a:prstGeom prst="ellipse">
            <a:avLst/>
          </a:prstGeom>
          <a:solidFill>
            <a:srgbClr val="F4CCCC"/>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36" name="Google Shape;836;p19" descr="Google Shape;833;p5"/>
          <p:cNvPicPr preferRelativeResize="0"/>
          <p:nvPr/>
        </p:nvPicPr>
        <p:blipFill rotWithShape="1">
          <a:blip r:embed="rId5">
            <a:alphaModFix/>
          </a:blip>
          <a:srcRect l="4763" t="2051" r="31385" b="2049"/>
          <a:stretch/>
        </p:blipFill>
        <p:spPr>
          <a:xfrm>
            <a:off x="2124070" y="2138128"/>
            <a:ext cx="1970089" cy="1970089"/>
          </a:xfrm>
          <a:custGeom>
            <a:avLst/>
            <a:gdLst/>
            <a:ahLst/>
            <a:cxnLst/>
            <a:rect l="l" t="t" r="r" b="b"/>
            <a:pathLst>
              <a:path w="21600" h="21600"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noFill/>
          <a:ln>
            <a:noFill/>
          </a:ln>
        </p:spPr>
      </p:pic>
      <p:sp>
        <p:nvSpPr>
          <p:cNvPr id="837" name="Google Shape;837;p19"/>
          <p:cNvSpPr txBox="1"/>
          <p:nvPr/>
        </p:nvSpPr>
        <p:spPr>
          <a:xfrm>
            <a:off x="1974216" y="4944821"/>
            <a:ext cx="2272250" cy="518824"/>
          </a:xfrm>
          <a:prstGeom prst="rect">
            <a:avLst/>
          </a:prstGeom>
          <a:noFill/>
          <a:ln>
            <a:noFill/>
          </a:ln>
        </p:spPr>
        <p:txBody>
          <a:bodyPr spcFirstLastPara="1" wrap="square" lIns="45675" tIns="45675" rIns="45675" bIns="45675" anchor="ctr" anchorCtr="0">
            <a:spAutoFit/>
          </a:bodyPr>
          <a:lstStyle/>
          <a:p>
            <a:pPr marL="0" marR="0" lvl="0" indent="0" algn="ctr" rtl="0">
              <a:lnSpc>
                <a:spcPct val="150000"/>
              </a:lnSpc>
              <a:spcBef>
                <a:spcPts val="0"/>
              </a:spcBef>
              <a:spcAft>
                <a:spcPts val="0"/>
              </a:spcAft>
              <a:buClr>
                <a:srgbClr val="7F7F7F"/>
              </a:buClr>
              <a:buSzPts val="1100"/>
              <a:buFont typeface="Malgun Gothic"/>
              <a:buNone/>
            </a:pPr>
            <a:r>
              <a:rPr lang="en-US" sz="1100" b="0" i="0" u="none" strike="noStrike" cap="none">
                <a:solidFill>
                  <a:srgbClr val="7F7F7F"/>
                </a:solidFill>
                <a:latin typeface="Malgun Gothic"/>
                <a:ea typeface="Malgun Gothic"/>
                <a:cs typeface="Malgun Gothic"/>
                <a:sym typeface="Malgun Gothic"/>
              </a:rPr>
              <a:t>프론트 앤드 개발 by 웹표준(HTML, CSS, JS, JQUERY)</a:t>
            </a:r>
            <a:endParaRPr/>
          </a:p>
        </p:txBody>
      </p:sp>
      <p:grpSp>
        <p:nvGrpSpPr>
          <p:cNvPr id="838" name="Google Shape;838;p19"/>
          <p:cNvGrpSpPr/>
          <p:nvPr/>
        </p:nvGrpSpPr>
        <p:grpSpPr>
          <a:xfrm>
            <a:off x="2520149" y="4484522"/>
            <a:ext cx="1180502" cy="276001"/>
            <a:chOff x="0" y="0"/>
            <a:chExt cx="1180501" cy="276000"/>
          </a:xfrm>
        </p:grpSpPr>
        <p:sp>
          <p:nvSpPr>
            <p:cNvPr id="839" name="Google Shape;839;p19"/>
            <p:cNvSpPr/>
            <p:nvPr/>
          </p:nvSpPr>
          <p:spPr>
            <a:xfrm>
              <a:off x="0" y="0"/>
              <a:ext cx="1180501" cy="276000"/>
            </a:xfrm>
            <a:prstGeom prst="roundRect">
              <a:avLst>
                <a:gd name="adj" fmla="val 50000"/>
              </a:avLst>
            </a:prstGeom>
            <a:solidFill>
              <a:srgbClr val="EA9999"/>
            </a:solidFill>
            <a:ln>
              <a:noFill/>
            </a:ln>
          </p:spPr>
          <p:txBody>
            <a:bodyPr spcFirstLastPara="1" wrap="square" lIns="0" tIns="0" rIns="0" bIns="0" anchor="ctr" anchorCtr="0">
              <a:noAutofit/>
            </a:bodyPr>
            <a:lstStyle/>
            <a:p>
              <a:pPr marL="0" marR="0" lvl="0" indent="0" algn="ctr" rtl="0">
                <a:lnSpc>
                  <a:spcPct val="150000"/>
                </a:lnSpc>
                <a:spcBef>
                  <a:spcPts val="0"/>
                </a:spcBef>
                <a:spcAft>
                  <a:spcPts val="0"/>
                </a:spcAft>
                <a:buClr>
                  <a:srgbClr val="FFFFFF"/>
                </a:buClr>
                <a:buSzPts val="1000"/>
                <a:buFont typeface="Malgun Gothic"/>
                <a:buNone/>
              </a:pPr>
              <a:endParaRPr sz="1000" b="1" i="0" u="none" strike="noStrike" cap="none">
                <a:solidFill>
                  <a:srgbClr val="FFFFFF"/>
                </a:solidFill>
                <a:latin typeface="Malgun Gothic"/>
                <a:ea typeface="Malgun Gothic"/>
                <a:cs typeface="Malgun Gothic"/>
                <a:sym typeface="Malgun Gothic"/>
              </a:endParaRPr>
            </a:p>
          </p:txBody>
        </p:sp>
        <p:sp>
          <p:nvSpPr>
            <p:cNvPr id="840" name="Google Shape;840;p19"/>
            <p:cNvSpPr txBox="1"/>
            <p:nvPr/>
          </p:nvSpPr>
          <p:spPr>
            <a:xfrm>
              <a:off x="131843" y="57353"/>
              <a:ext cx="916814" cy="161294"/>
            </a:xfrm>
            <a:prstGeom prst="rect">
              <a:avLst/>
            </a:prstGeom>
            <a:noFill/>
            <a:ln>
              <a:noFill/>
            </a:ln>
          </p:spPr>
          <p:txBody>
            <a:bodyPr spcFirstLastPara="1" wrap="square" lIns="0" tIns="0" rIns="0" bIns="0" anchor="ctr" anchorCtr="0">
              <a:spAutoFit/>
            </a:bodyPr>
            <a:lstStyle/>
            <a:p>
              <a:pPr marL="0" marR="0" lvl="0" indent="0" algn="ctr" rtl="0">
                <a:lnSpc>
                  <a:spcPct val="150000"/>
                </a:lnSpc>
                <a:spcBef>
                  <a:spcPts val="0"/>
                </a:spcBef>
                <a:spcAft>
                  <a:spcPts val="0"/>
                </a:spcAft>
                <a:buClr>
                  <a:srgbClr val="FFFFFF"/>
                </a:buClr>
                <a:buSzPts val="1000"/>
                <a:buFont typeface="Malgun Gothic"/>
                <a:buNone/>
              </a:pPr>
              <a:r>
                <a:rPr lang="en-US" sz="1000" b="1" i="0" u="none" strike="noStrike" cap="none">
                  <a:solidFill>
                    <a:srgbClr val="FFFFFF"/>
                  </a:solidFill>
                  <a:latin typeface="Malgun Gothic"/>
                  <a:ea typeface="Malgun Gothic"/>
                  <a:cs typeface="Malgun Gothic"/>
                  <a:sym typeface="Malgun Gothic"/>
                </a:rPr>
                <a:t>목표1</a:t>
              </a:r>
              <a:endParaRPr/>
            </a:p>
          </p:txBody>
        </p:sp>
      </p:grpSp>
      <p:sp>
        <p:nvSpPr>
          <p:cNvPr id="841" name="Google Shape;841;p19"/>
          <p:cNvSpPr txBox="1"/>
          <p:nvPr/>
        </p:nvSpPr>
        <p:spPr>
          <a:xfrm>
            <a:off x="5064822" y="5071091"/>
            <a:ext cx="2272251" cy="266283"/>
          </a:xfrm>
          <a:prstGeom prst="rect">
            <a:avLst/>
          </a:prstGeom>
          <a:noFill/>
          <a:ln>
            <a:noFill/>
          </a:ln>
        </p:spPr>
        <p:txBody>
          <a:bodyPr spcFirstLastPara="1" wrap="square" lIns="45675" tIns="45675" rIns="45675" bIns="45675" anchor="ctr" anchorCtr="0">
            <a:spAutoFit/>
          </a:bodyPr>
          <a:lstStyle/>
          <a:p>
            <a:pPr marL="0" marR="0" lvl="0" indent="0" algn="ctr" rtl="0">
              <a:lnSpc>
                <a:spcPct val="150000"/>
              </a:lnSpc>
              <a:spcBef>
                <a:spcPts val="0"/>
              </a:spcBef>
              <a:spcAft>
                <a:spcPts val="0"/>
              </a:spcAft>
              <a:buClr>
                <a:srgbClr val="7F7F7F"/>
              </a:buClr>
              <a:buSzPts val="1100"/>
              <a:buFont typeface="Malgun Gothic"/>
              <a:buNone/>
            </a:pPr>
            <a:r>
              <a:rPr lang="en-US" sz="1100" b="0" i="0" u="none" strike="noStrike" cap="none">
                <a:solidFill>
                  <a:srgbClr val="7F7F7F"/>
                </a:solidFill>
                <a:latin typeface="Malgun Gothic"/>
                <a:ea typeface="Malgun Gothic"/>
                <a:cs typeface="Malgun Gothic"/>
                <a:sym typeface="Malgun Gothic"/>
              </a:rPr>
              <a:t>전체 학습과정 리뷰</a:t>
            </a:r>
            <a:endParaRPr/>
          </a:p>
        </p:txBody>
      </p:sp>
      <p:grpSp>
        <p:nvGrpSpPr>
          <p:cNvPr id="842" name="Google Shape;842;p19"/>
          <p:cNvGrpSpPr/>
          <p:nvPr/>
        </p:nvGrpSpPr>
        <p:grpSpPr>
          <a:xfrm>
            <a:off x="5623931" y="4484522"/>
            <a:ext cx="1180502" cy="276001"/>
            <a:chOff x="0" y="0"/>
            <a:chExt cx="1180501" cy="276000"/>
          </a:xfrm>
        </p:grpSpPr>
        <p:sp>
          <p:nvSpPr>
            <p:cNvPr id="843" name="Google Shape;843;p19"/>
            <p:cNvSpPr/>
            <p:nvPr/>
          </p:nvSpPr>
          <p:spPr>
            <a:xfrm>
              <a:off x="0" y="0"/>
              <a:ext cx="1180501" cy="276000"/>
            </a:xfrm>
            <a:prstGeom prst="roundRect">
              <a:avLst>
                <a:gd name="adj" fmla="val 50000"/>
              </a:avLst>
            </a:prstGeom>
            <a:solidFill>
              <a:srgbClr val="EA9999"/>
            </a:solidFill>
            <a:ln>
              <a:noFill/>
            </a:ln>
          </p:spPr>
          <p:txBody>
            <a:bodyPr spcFirstLastPara="1" wrap="square" lIns="0" tIns="0" rIns="0" bIns="0" anchor="ctr" anchorCtr="0">
              <a:noAutofit/>
            </a:bodyPr>
            <a:lstStyle/>
            <a:p>
              <a:pPr marL="0" marR="0" lvl="0" indent="0" algn="ctr" rtl="0">
                <a:lnSpc>
                  <a:spcPct val="150000"/>
                </a:lnSpc>
                <a:spcBef>
                  <a:spcPts val="0"/>
                </a:spcBef>
                <a:spcAft>
                  <a:spcPts val="0"/>
                </a:spcAft>
                <a:buClr>
                  <a:srgbClr val="FFFFFF"/>
                </a:buClr>
                <a:buSzPts val="1000"/>
                <a:buFont typeface="Malgun Gothic"/>
                <a:buNone/>
              </a:pPr>
              <a:endParaRPr sz="1000" b="1" i="0" u="none" strike="noStrike" cap="none">
                <a:solidFill>
                  <a:srgbClr val="FFFFFF"/>
                </a:solidFill>
                <a:latin typeface="Malgun Gothic"/>
                <a:ea typeface="Malgun Gothic"/>
                <a:cs typeface="Malgun Gothic"/>
                <a:sym typeface="Malgun Gothic"/>
              </a:endParaRPr>
            </a:p>
          </p:txBody>
        </p:sp>
        <p:sp>
          <p:nvSpPr>
            <p:cNvPr id="844" name="Google Shape;844;p19"/>
            <p:cNvSpPr txBox="1"/>
            <p:nvPr/>
          </p:nvSpPr>
          <p:spPr>
            <a:xfrm>
              <a:off x="131843" y="57353"/>
              <a:ext cx="916814" cy="161294"/>
            </a:xfrm>
            <a:prstGeom prst="rect">
              <a:avLst/>
            </a:prstGeom>
            <a:noFill/>
            <a:ln>
              <a:noFill/>
            </a:ln>
          </p:spPr>
          <p:txBody>
            <a:bodyPr spcFirstLastPara="1" wrap="square" lIns="0" tIns="0" rIns="0" bIns="0" anchor="ctr" anchorCtr="0">
              <a:spAutoFit/>
            </a:bodyPr>
            <a:lstStyle/>
            <a:p>
              <a:pPr marL="0" marR="0" lvl="0" indent="0" algn="ctr" rtl="0">
                <a:lnSpc>
                  <a:spcPct val="150000"/>
                </a:lnSpc>
                <a:spcBef>
                  <a:spcPts val="0"/>
                </a:spcBef>
                <a:spcAft>
                  <a:spcPts val="0"/>
                </a:spcAft>
                <a:buClr>
                  <a:srgbClr val="FFFFFF"/>
                </a:buClr>
                <a:buSzPts val="1000"/>
                <a:buFont typeface="Malgun Gothic"/>
                <a:buNone/>
              </a:pPr>
              <a:r>
                <a:rPr lang="en-US" sz="1000" b="1" i="0" u="none" strike="noStrike" cap="none">
                  <a:solidFill>
                    <a:srgbClr val="FFFFFF"/>
                  </a:solidFill>
                  <a:latin typeface="Malgun Gothic"/>
                  <a:ea typeface="Malgun Gothic"/>
                  <a:cs typeface="Malgun Gothic"/>
                  <a:sym typeface="Malgun Gothic"/>
                </a:rPr>
                <a:t>목표2</a:t>
              </a:r>
              <a:endParaRPr/>
            </a:p>
          </p:txBody>
        </p:sp>
      </p:grpSp>
      <p:sp>
        <p:nvSpPr>
          <p:cNvPr id="845" name="Google Shape;845;p19"/>
          <p:cNvSpPr txBox="1"/>
          <p:nvPr/>
        </p:nvSpPr>
        <p:spPr>
          <a:xfrm>
            <a:off x="8155412" y="4939930"/>
            <a:ext cx="2272251" cy="528606"/>
          </a:xfrm>
          <a:prstGeom prst="rect">
            <a:avLst/>
          </a:prstGeom>
          <a:noFill/>
          <a:ln>
            <a:noFill/>
          </a:ln>
        </p:spPr>
        <p:txBody>
          <a:bodyPr spcFirstLastPara="1" wrap="square" lIns="45675" tIns="45675" rIns="45675" bIns="45675" anchor="ctr" anchorCtr="0">
            <a:spAutoFit/>
          </a:bodyPr>
          <a:lstStyle/>
          <a:p>
            <a:pPr marL="0" marR="0" lvl="0" indent="0" algn="ctr" rtl="0">
              <a:lnSpc>
                <a:spcPct val="150000"/>
              </a:lnSpc>
              <a:spcBef>
                <a:spcPts val="0"/>
              </a:spcBef>
              <a:spcAft>
                <a:spcPts val="0"/>
              </a:spcAft>
              <a:buClr>
                <a:srgbClr val="7F7F7F"/>
              </a:buClr>
              <a:buSzPts val="1100"/>
              <a:buFont typeface="Malgun Gothic"/>
              <a:buNone/>
            </a:pPr>
            <a:r>
              <a:rPr lang="en-US" sz="1100" b="0" i="0" u="none" strike="noStrike" cap="none">
                <a:solidFill>
                  <a:srgbClr val="7F7F7F"/>
                </a:solidFill>
                <a:latin typeface="Malgun Gothic"/>
                <a:ea typeface="Malgun Gothic"/>
                <a:cs typeface="Malgun Gothic"/>
                <a:sym typeface="Malgun Gothic"/>
              </a:rPr>
              <a:t>Open API 사용법 숙지 및 적용</a:t>
            </a:r>
            <a:endParaRPr/>
          </a:p>
          <a:p>
            <a:pPr marL="0" marR="0" lvl="0" indent="0" algn="ctr" rtl="0">
              <a:lnSpc>
                <a:spcPct val="150000"/>
              </a:lnSpc>
              <a:spcBef>
                <a:spcPts val="0"/>
              </a:spcBef>
              <a:spcAft>
                <a:spcPts val="0"/>
              </a:spcAft>
              <a:buClr>
                <a:srgbClr val="7F7F7F"/>
              </a:buClr>
              <a:buSzPts val="1100"/>
              <a:buFont typeface="Malgun Gothic"/>
              <a:buNone/>
            </a:pPr>
            <a:r>
              <a:rPr lang="en-US" sz="1100" b="0" i="0" u="none" strike="noStrike" cap="none">
                <a:solidFill>
                  <a:srgbClr val="7F7F7F"/>
                </a:solidFill>
                <a:latin typeface="Malgun Gothic"/>
                <a:ea typeface="Malgun Gothic"/>
                <a:cs typeface="Malgun Gothic"/>
                <a:sym typeface="Malgun Gothic"/>
              </a:rPr>
              <a:t>목업툴 사용법 숙지 및 적용</a:t>
            </a:r>
            <a:endParaRPr/>
          </a:p>
        </p:txBody>
      </p:sp>
      <p:grpSp>
        <p:nvGrpSpPr>
          <p:cNvPr id="846" name="Google Shape;846;p19"/>
          <p:cNvGrpSpPr/>
          <p:nvPr/>
        </p:nvGrpSpPr>
        <p:grpSpPr>
          <a:xfrm>
            <a:off x="8701345" y="4484522"/>
            <a:ext cx="1180502" cy="276001"/>
            <a:chOff x="0" y="0"/>
            <a:chExt cx="1180501" cy="276000"/>
          </a:xfrm>
        </p:grpSpPr>
        <p:sp>
          <p:nvSpPr>
            <p:cNvPr id="847" name="Google Shape;847;p19"/>
            <p:cNvSpPr/>
            <p:nvPr/>
          </p:nvSpPr>
          <p:spPr>
            <a:xfrm>
              <a:off x="0" y="0"/>
              <a:ext cx="1180501" cy="276000"/>
            </a:xfrm>
            <a:prstGeom prst="roundRect">
              <a:avLst>
                <a:gd name="adj" fmla="val 50000"/>
              </a:avLst>
            </a:prstGeom>
            <a:solidFill>
              <a:srgbClr val="EA9999"/>
            </a:solidFill>
            <a:ln>
              <a:noFill/>
            </a:ln>
          </p:spPr>
          <p:txBody>
            <a:bodyPr spcFirstLastPara="1" wrap="square" lIns="0" tIns="0" rIns="0" bIns="0" anchor="ctr" anchorCtr="0">
              <a:noAutofit/>
            </a:bodyPr>
            <a:lstStyle/>
            <a:p>
              <a:pPr marL="0" marR="0" lvl="0" indent="0" algn="ctr" rtl="0">
                <a:lnSpc>
                  <a:spcPct val="150000"/>
                </a:lnSpc>
                <a:spcBef>
                  <a:spcPts val="0"/>
                </a:spcBef>
                <a:spcAft>
                  <a:spcPts val="0"/>
                </a:spcAft>
                <a:buClr>
                  <a:srgbClr val="FFFFFF"/>
                </a:buClr>
                <a:buSzPts val="1000"/>
                <a:buFont typeface="Malgun Gothic"/>
                <a:buNone/>
              </a:pPr>
              <a:endParaRPr sz="1000" b="1" i="0" u="none" strike="noStrike" cap="none">
                <a:solidFill>
                  <a:srgbClr val="FFFFFF"/>
                </a:solidFill>
                <a:latin typeface="Malgun Gothic"/>
                <a:ea typeface="Malgun Gothic"/>
                <a:cs typeface="Malgun Gothic"/>
                <a:sym typeface="Malgun Gothic"/>
              </a:endParaRPr>
            </a:p>
          </p:txBody>
        </p:sp>
        <p:sp>
          <p:nvSpPr>
            <p:cNvPr id="848" name="Google Shape;848;p19"/>
            <p:cNvSpPr txBox="1"/>
            <p:nvPr/>
          </p:nvSpPr>
          <p:spPr>
            <a:xfrm>
              <a:off x="131843" y="61799"/>
              <a:ext cx="916814" cy="152401"/>
            </a:xfrm>
            <a:prstGeom prst="rect">
              <a:avLst/>
            </a:prstGeom>
            <a:noFill/>
            <a:ln>
              <a:noFill/>
            </a:ln>
          </p:spPr>
          <p:txBody>
            <a:bodyPr spcFirstLastPara="1" wrap="square" lIns="0" tIns="0" rIns="0" bIns="0" anchor="ctr" anchorCtr="0">
              <a:spAutoFit/>
            </a:bodyPr>
            <a:lstStyle/>
            <a:p>
              <a:pPr marL="0" marR="0" lvl="0" indent="0" algn="ctr" rtl="0">
                <a:lnSpc>
                  <a:spcPct val="150000"/>
                </a:lnSpc>
                <a:spcBef>
                  <a:spcPts val="0"/>
                </a:spcBef>
                <a:spcAft>
                  <a:spcPts val="0"/>
                </a:spcAft>
                <a:buClr>
                  <a:srgbClr val="FFFFFF"/>
                </a:buClr>
                <a:buSzPts val="1000"/>
                <a:buFont typeface="Malgun Gothic"/>
                <a:buNone/>
              </a:pPr>
              <a:r>
                <a:rPr lang="en-US" sz="1000" b="1" i="0" u="none" strike="noStrike" cap="none">
                  <a:solidFill>
                    <a:srgbClr val="FFFFFF"/>
                  </a:solidFill>
                  <a:latin typeface="Malgun Gothic"/>
                  <a:ea typeface="Malgun Gothic"/>
                  <a:cs typeface="Malgun Gothic"/>
                  <a:sym typeface="Malgun Gothic"/>
                </a:rPr>
                <a:t>도전목표</a:t>
              </a:r>
              <a:endParaRPr/>
            </a:p>
          </p:txBody>
        </p:sp>
      </p:grpSp>
      <p:sp>
        <p:nvSpPr>
          <p:cNvPr id="849" name="Google Shape;849;p19"/>
          <p:cNvSpPr txBox="1"/>
          <p:nvPr/>
        </p:nvSpPr>
        <p:spPr>
          <a:xfrm>
            <a:off x="2378525" y="2739700"/>
            <a:ext cx="1441251" cy="708119"/>
          </a:xfrm>
          <a:prstGeom prst="rect">
            <a:avLst/>
          </a:prstGeom>
          <a:noFill/>
          <a:ln>
            <a:noFill/>
          </a:ln>
        </p:spPr>
        <p:txBody>
          <a:bodyPr spcFirstLastPara="1" wrap="square" lIns="45675" tIns="45675" rIns="45675" bIns="45675" anchor="t" anchorCtr="0">
            <a:spAutoFit/>
          </a:bodyPr>
          <a:lstStyle/>
          <a:p>
            <a:pPr marL="0" marR="0" lvl="0" indent="0" algn="ctr" rtl="0">
              <a:lnSpc>
                <a:spcPct val="100000"/>
              </a:lnSpc>
              <a:spcBef>
                <a:spcPts val="0"/>
              </a:spcBef>
              <a:spcAft>
                <a:spcPts val="0"/>
              </a:spcAft>
              <a:buClr>
                <a:srgbClr val="E06666"/>
              </a:buClr>
              <a:buSzPts val="4400"/>
              <a:buFont typeface="Arial"/>
              <a:buNone/>
            </a:pPr>
            <a:r>
              <a:rPr lang="en-US" sz="4400" b="1" i="1" u="none" strike="noStrike" cap="none">
                <a:solidFill>
                  <a:srgbClr val="E06666"/>
                </a:solidFill>
                <a:latin typeface="Arial"/>
                <a:ea typeface="Arial"/>
                <a:cs typeface="Arial"/>
                <a:sym typeface="Arial"/>
              </a:rPr>
              <a:t>100</a:t>
            </a:r>
            <a:r>
              <a:rPr lang="en-US" sz="2800" b="1" i="1" u="none" strike="noStrike" cap="none">
                <a:solidFill>
                  <a:srgbClr val="E06666"/>
                </a:solidFill>
                <a:latin typeface="Arial"/>
                <a:ea typeface="Arial"/>
                <a:cs typeface="Arial"/>
                <a:sym typeface="Arial"/>
              </a:rPr>
              <a:t>%</a:t>
            </a:r>
            <a:endParaRPr/>
          </a:p>
        </p:txBody>
      </p:sp>
      <p:grpSp>
        <p:nvGrpSpPr>
          <p:cNvPr id="850" name="Google Shape;850;p19"/>
          <p:cNvGrpSpPr/>
          <p:nvPr/>
        </p:nvGrpSpPr>
        <p:grpSpPr>
          <a:xfrm>
            <a:off x="2518861" y="5673450"/>
            <a:ext cx="1180502" cy="276002"/>
            <a:chOff x="0" y="0"/>
            <a:chExt cx="1180501" cy="276000"/>
          </a:xfrm>
        </p:grpSpPr>
        <p:sp>
          <p:nvSpPr>
            <p:cNvPr id="851" name="Google Shape;851;p19"/>
            <p:cNvSpPr/>
            <p:nvPr/>
          </p:nvSpPr>
          <p:spPr>
            <a:xfrm>
              <a:off x="0" y="0"/>
              <a:ext cx="1180501" cy="276000"/>
            </a:xfrm>
            <a:prstGeom prst="roundRect">
              <a:avLst>
                <a:gd name="adj" fmla="val 50000"/>
              </a:avLst>
            </a:prstGeom>
            <a:solidFill>
              <a:srgbClr val="E06666"/>
            </a:solidFill>
            <a:ln>
              <a:noFill/>
            </a:ln>
          </p:spPr>
          <p:txBody>
            <a:bodyPr spcFirstLastPara="1" wrap="square" lIns="0" tIns="0" rIns="0" bIns="0" anchor="ctr" anchorCtr="0">
              <a:noAutofit/>
            </a:bodyPr>
            <a:lstStyle/>
            <a:p>
              <a:pPr marL="0" marR="0" lvl="0" indent="0" algn="ctr" rtl="0">
                <a:lnSpc>
                  <a:spcPct val="150000"/>
                </a:lnSpc>
                <a:spcBef>
                  <a:spcPts val="0"/>
                </a:spcBef>
                <a:spcAft>
                  <a:spcPts val="0"/>
                </a:spcAft>
                <a:buClr>
                  <a:srgbClr val="FFFFFF"/>
                </a:buClr>
                <a:buSzPts val="1000"/>
                <a:buFont typeface="Malgun Gothic"/>
                <a:buNone/>
              </a:pPr>
              <a:endParaRPr sz="1000" b="1" i="0" u="none" strike="noStrike" cap="none">
                <a:solidFill>
                  <a:srgbClr val="FFFFFF"/>
                </a:solidFill>
                <a:latin typeface="Malgun Gothic"/>
                <a:ea typeface="Malgun Gothic"/>
                <a:cs typeface="Malgun Gothic"/>
                <a:sym typeface="Malgun Gothic"/>
              </a:endParaRPr>
            </a:p>
          </p:txBody>
        </p:sp>
        <p:sp>
          <p:nvSpPr>
            <p:cNvPr id="852" name="Google Shape;852;p19"/>
            <p:cNvSpPr txBox="1"/>
            <p:nvPr/>
          </p:nvSpPr>
          <p:spPr>
            <a:xfrm>
              <a:off x="131843" y="61799"/>
              <a:ext cx="916814" cy="152401"/>
            </a:xfrm>
            <a:prstGeom prst="rect">
              <a:avLst/>
            </a:prstGeom>
            <a:noFill/>
            <a:ln>
              <a:noFill/>
            </a:ln>
          </p:spPr>
          <p:txBody>
            <a:bodyPr spcFirstLastPara="1" wrap="square" lIns="0" tIns="0" rIns="0" bIns="0" anchor="ctr" anchorCtr="0">
              <a:spAutoFit/>
            </a:bodyPr>
            <a:lstStyle/>
            <a:p>
              <a:pPr marL="0" marR="0" lvl="0" indent="0" algn="ctr" rtl="0">
                <a:lnSpc>
                  <a:spcPct val="150000"/>
                </a:lnSpc>
                <a:spcBef>
                  <a:spcPts val="0"/>
                </a:spcBef>
                <a:spcAft>
                  <a:spcPts val="0"/>
                </a:spcAft>
                <a:buClr>
                  <a:srgbClr val="FFFFFF"/>
                </a:buClr>
                <a:buSzPts val="1000"/>
                <a:buFont typeface="Malgun Gothic"/>
                <a:buNone/>
              </a:pPr>
              <a:r>
                <a:rPr lang="en-US" sz="1000" b="1" i="0" u="none" strike="noStrike" cap="none">
                  <a:solidFill>
                    <a:srgbClr val="FFFFFF"/>
                  </a:solidFill>
                  <a:latin typeface="Malgun Gothic"/>
                  <a:ea typeface="Malgun Gothic"/>
                  <a:cs typeface="Malgun Gothic"/>
                  <a:sym typeface="Malgun Gothic"/>
                </a:rPr>
                <a:t>Clear !!!</a:t>
              </a:r>
              <a:endParaRPr/>
            </a:p>
          </p:txBody>
        </p:sp>
      </p:grpSp>
      <p:sp>
        <p:nvSpPr>
          <p:cNvPr id="853" name="Google Shape;853;p19"/>
          <p:cNvSpPr txBox="1"/>
          <p:nvPr/>
        </p:nvSpPr>
        <p:spPr>
          <a:xfrm>
            <a:off x="5507874" y="2738413"/>
            <a:ext cx="1441251" cy="708120"/>
          </a:xfrm>
          <a:prstGeom prst="rect">
            <a:avLst/>
          </a:prstGeom>
          <a:noFill/>
          <a:ln>
            <a:noFill/>
          </a:ln>
        </p:spPr>
        <p:txBody>
          <a:bodyPr spcFirstLastPara="1" wrap="square" lIns="45675" tIns="45675" rIns="45675" bIns="45675" anchor="t" anchorCtr="0">
            <a:spAutoFit/>
          </a:bodyPr>
          <a:lstStyle/>
          <a:p>
            <a:pPr marL="0" marR="0" lvl="0" indent="0" algn="ctr" rtl="0">
              <a:lnSpc>
                <a:spcPct val="100000"/>
              </a:lnSpc>
              <a:spcBef>
                <a:spcPts val="0"/>
              </a:spcBef>
              <a:spcAft>
                <a:spcPts val="0"/>
              </a:spcAft>
              <a:buClr>
                <a:srgbClr val="E06666"/>
              </a:buClr>
              <a:buSzPts val="4400"/>
              <a:buFont typeface="Arial"/>
              <a:buNone/>
            </a:pPr>
            <a:r>
              <a:rPr lang="en-US" sz="4400" b="1" i="1" u="none" strike="noStrike" cap="none">
                <a:solidFill>
                  <a:srgbClr val="E06666"/>
                </a:solidFill>
                <a:latin typeface="Arial"/>
                <a:ea typeface="Arial"/>
                <a:cs typeface="Arial"/>
                <a:sym typeface="Arial"/>
              </a:rPr>
              <a:t>100</a:t>
            </a:r>
            <a:r>
              <a:rPr lang="en-US" sz="2800" b="1" i="1" u="none" strike="noStrike" cap="none">
                <a:solidFill>
                  <a:srgbClr val="E06666"/>
                </a:solidFill>
                <a:latin typeface="Arial"/>
                <a:ea typeface="Arial"/>
                <a:cs typeface="Arial"/>
                <a:sym typeface="Arial"/>
              </a:rPr>
              <a:t>%</a:t>
            </a:r>
            <a:endParaRPr/>
          </a:p>
        </p:txBody>
      </p:sp>
      <p:grpSp>
        <p:nvGrpSpPr>
          <p:cNvPr id="854" name="Google Shape;854;p19"/>
          <p:cNvGrpSpPr/>
          <p:nvPr/>
        </p:nvGrpSpPr>
        <p:grpSpPr>
          <a:xfrm>
            <a:off x="5638262" y="5673450"/>
            <a:ext cx="1180502" cy="276002"/>
            <a:chOff x="0" y="0"/>
            <a:chExt cx="1180501" cy="276000"/>
          </a:xfrm>
        </p:grpSpPr>
        <p:sp>
          <p:nvSpPr>
            <p:cNvPr id="855" name="Google Shape;855;p19"/>
            <p:cNvSpPr/>
            <p:nvPr/>
          </p:nvSpPr>
          <p:spPr>
            <a:xfrm>
              <a:off x="0" y="0"/>
              <a:ext cx="1180501" cy="276000"/>
            </a:xfrm>
            <a:prstGeom prst="roundRect">
              <a:avLst>
                <a:gd name="adj" fmla="val 50000"/>
              </a:avLst>
            </a:prstGeom>
            <a:solidFill>
              <a:srgbClr val="E06666"/>
            </a:solidFill>
            <a:ln>
              <a:noFill/>
            </a:ln>
          </p:spPr>
          <p:txBody>
            <a:bodyPr spcFirstLastPara="1" wrap="square" lIns="0" tIns="0" rIns="0" bIns="0" anchor="ctr" anchorCtr="0">
              <a:noAutofit/>
            </a:bodyPr>
            <a:lstStyle/>
            <a:p>
              <a:pPr marL="0" marR="0" lvl="0" indent="0" algn="ctr" rtl="0">
                <a:lnSpc>
                  <a:spcPct val="150000"/>
                </a:lnSpc>
                <a:spcBef>
                  <a:spcPts val="0"/>
                </a:spcBef>
                <a:spcAft>
                  <a:spcPts val="0"/>
                </a:spcAft>
                <a:buClr>
                  <a:srgbClr val="FFFFFF"/>
                </a:buClr>
                <a:buSzPts val="1000"/>
                <a:buFont typeface="Malgun Gothic"/>
                <a:buNone/>
              </a:pPr>
              <a:endParaRPr sz="1000" b="1" i="0" u="none" strike="noStrike" cap="none">
                <a:solidFill>
                  <a:srgbClr val="FFFFFF"/>
                </a:solidFill>
                <a:latin typeface="Malgun Gothic"/>
                <a:ea typeface="Malgun Gothic"/>
                <a:cs typeface="Malgun Gothic"/>
                <a:sym typeface="Malgun Gothic"/>
              </a:endParaRPr>
            </a:p>
          </p:txBody>
        </p:sp>
        <p:sp>
          <p:nvSpPr>
            <p:cNvPr id="856" name="Google Shape;856;p19"/>
            <p:cNvSpPr txBox="1"/>
            <p:nvPr/>
          </p:nvSpPr>
          <p:spPr>
            <a:xfrm>
              <a:off x="131843" y="61799"/>
              <a:ext cx="916814" cy="152401"/>
            </a:xfrm>
            <a:prstGeom prst="rect">
              <a:avLst/>
            </a:prstGeom>
            <a:noFill/>
            <a:ln>
              <a:noFill/>
            </a:ln>
          </p:spPr>
          <p:txBody>
            <a:bodyPr spcFirstLastPara="1" wrap="square" lIns="0" tIns="0" rIns="0" bIns="0" anchor="ctr" anchorCtr="0">
              <a:spAutoFit/>
            </a:bodyPr>
            <a:lstStyle/>
            <a:p>
              <a:pPr marL="0" marR="0" lvl="0" indent="0" algn="ctr" rtl="0">
                <a:lnSpc>
                  <a:spcPct val="150000"/>
                </a:lnSpc>
                <a:spcBef>
                  <a:spcPts val="0"/>
                </a:spcBef>
                <a:spcAft>
                  <a:spcPts val="0"/>
                </a:spcAft>
                <a:buClr>
                  <a:srgbClr val="FFFFFF"/>
                </a:buClr>
                <a:buSzPts val="1000"/>
                <a:buFont typeface="Malgun Gothic"/>
                <a:buNone/>
              </a:pPr>
              <a:r>
                <a:rPr lang="en-US" sz="1000" b="1" i="0" u="none" strike="noStrike" cap="none">
                  <a:solidFill>
                    <a:srgbClr val="FFFFFF"/>
                  </a:solidFill>
                  <a:latin typeface="Malgun Gothic"/>
                  <a:ea typeface="Malgun Gothic"/>
                  <a:cs typeface="Malgun Gothic"/>
                  <a:sym typeface="Malgun Gothic"/>
                </a:rPr>
                <a:t>Clear !!!</a:t>
              </a:r>
              <a:endParaRPr/>
            </a:p>
          </p:txBody>
        </p:sp>
      </p:grpSp>
      <p:grpSp>
        <p:nvGrpSpPr>
          <p:cNvPr id="857" name="Google Shape;857;p19"/>
          <p:cNvGrpSpPr/>
          <p:nvPr/>
        </p:nvGrpSpPr>
        <p:grpSpPr>
          <a:xfrm>
            <a:off x="8757649" y="5541716"/>
            <a:ext cx="1180502" cy="477602"/>
            <a:chOff x="0" y="0"/>
            <a:chExt cx="1180501" cy="477601"/>
          </a:xfrm>
        </p:grpSpPr>
        <p:sp>
          <p:nvSpPr>
            <p:cNvPr id="858" name="Google Shape;858;p19"/>
            <p:cNvSpPr/>
            <p:nvPr/>
          </p:nvSpPr>
          <p:spPr>
            <a:xfrm>
              <a:off x="0" y="0"/>
              <a:ext cx="1180501" cy="477601"/>
            </a:xfrm>
            <a:prstGeom prst="roundRect">
              <a:avLst>
                <a:gd name="adj" fmla="val 50000"/>
              </a:avLst>
            </a:prstGeom>
            <a:solidFill>
              <a:srgbClr val="A4C2F4"/>
            </a:solidFill>
            <a:ln>
              <a:noFill/>
            </a:ln>
          </p:spPr>
          <p:txBody>
            <a:bodyPr spcFirstLastPara="1" wrap="square" lIns="0" tIns="0" rIns="0" bIns="0" anchor="ctr" anchorCtr="0">
              <a:noAutofit/>
            </a:bodyPr>
            <a:lstStyle/>
            <a:p>
              <a:pPr marL="0" marR="0" lvl="0" indent="0" algn="ctr" rtl="0">
                <a:lnSpc>
                  <a:spcPct val="150000"/>
                </a:lnSpc>
                <a:spcBef>
                  <a:spcPts val="0"/>
                </a:spcBef>
                <a:spcAft>
                  <a:spcPts val="0"/>
                </a:spcAft>
                <a:buClr>
                  <a:srgbClr val="FFFFFF"/>
                </a:buClr>
                <a:buSzPts val="1000"/>
                <a:buFont typeface="Malgun Gothic"/>
                <a:buNone/>
              </a:pPr>
              <a:endParaRPr sz="1000" b="1" i="0" u="none" strike="noStrike" cap="none">
                <a:solidFill>
                  <a:srgbClr val="FFFFFF"/>
                </a:solidFill>
                <a:latin typeface="Malgun Gothic"/>
                <a:ea typeface="Malgun Gothic"/>
                <a:cs typeface="Malgun Gothic"/>
                <a:sym typeface="Malgun Gothic"/>
              </a:endParaRPr>
            </a:p>
          </p:txBody>
        </p:sp>
        <p:sp>
          <p:nvSpPr>
            <p:cNvPr id="859" name="Google Shape;859;p19"/>
            <p:cNvSpPr txBox="1"/>
            <p:nvPr/>
          </p:nvSpPr>
          <p:spPr>
            <a:xfrm>
              <a:off x="161366" y="48300"/>
              <a:ext cx="857768" cy="381001"/>
            </a:xfrm>
            <a:prstGeom prst="rect">
              <a:avLst/>
            </a:prstGeom>
            <a:noFill/>
            <a:ln>
              <a:noFill/>
            </a:ln>
          </p:spPr>
          <p:txBody>
            <a:bodyPr spcFirstLastPara="1" wrap="square" lIns="0" tIns="0" rIns="0" bIns="0" anchor="ctr" anchorCtr="0">
              <a:spAutoFit/>
            </a:bodyPr>
            <a:lstStyle/>
            <a:p>
              <a:pPr marL="0" marR="0" lvl="0" indent="0" algn="ctr" rtl="0">
                <a:lnSpc>
                  <a:spcPct val="150000"/>
                </a:lnSpc>
                <a:spcBef>
                  <a:spcPts val="0"/>
                </a:spcBef>
                <a:spcAft>
                  <a:spcPts val="0"/>
                </a:spcAft>
                <a:buClr>
                  <a:srgbClr val="FFFFFF"/>
                </a:buClr>
                <a:buSzPts val="1000"/>
                <a:buFont typeface="Malgun Gothic"/>
                <a:buNone/>
              </a:pPr>
              <a:r>
                <a:rPr lang="en-US" sz="1000" b="1" i="0" u="none" strike="noStrike" cap="none">
                  <a:solidFill>
                    <a:srgbClr val="FFFFFF"/>
                  </a:solidFill>
                  <a:latin typeface="Malgun Gothic"/>
                  <a:ea typeface="Malgun Gothic"/>
                  <a:cs typeface="Malgun Gothic"/>
                  <a:sym typeface="Malgun Gothic"/>
                </a:rPr>
                <a:t>Someday, Next time</a:t>
              </a:r>
              <a:endParaRPr/>
            </a:p>
          </p:txBody>
        </p:sp>
      </p:grpSp>
      <p:sp>
        <p:nvSpPr>
          <p:cNvPr id="860" name="Google Shape;860;p19"/>
          <p:cNvSpPr txBox="1"/>
          <p:nvPr/>
        </p:nvSpPr>
        <p:spPr>
          <a:xfrm>
            <a:off x="8503272" y="2798295"/>
            <a:ext cx="1441251" cy="708120"/>
          </a:xfrm>
          <a:prstGeom prst="rect">
            <a:avLst/>
          </a:prstGeom>
          <a:noFill/>
          <a:ln>
            <a:noFill/>
          </a:ln>
        </p:spPr>
        <p:txBody>
          <a:bodyPr spcFirstLastPara="1" wrap="square" lIns="45675" tIns="45675" rIns="45675" bIns="45675" anchor="t" anchorCtr="0">
            <a:spAutoFit/>
          </a:bodyPr>
          <a:lstStyle/>
          <a:p>
            <a:pPr marL="0" marR="0" lvl="0" indent="0" algn="ctr" rtl="0">
              <a:lnSpc>
                <a:spcPct val="100000"/>
              </a:lnSpc>
              <a:spcBef>
                <a:spcPts val="0"/>
              </a:spcBef>
              <a:spcAft>
                <a:spcPts val="0"/>
              </a:spcAft>
              <a:buClr>
                <a:srgbClr val="6D9EEB"/>
              </a:buClr>
              <a:buSzPts val="4400"/>
              <a:buFont typeface="Arial"/>
              <a:buNone/>
            </a:pPr>
            <a:r>
              <a:rPr lang="en-US" sz="4400" b="1" i="0" u="none" strike="noStrike" cap="none">
                <a:solidFill>
                  <a:srgbClr val="6D9EEB"/>
                </a:solidFill>
                <a:latin typeface="Arial"/>
                <a:ea typeface="Arial"/>
                <a:cs typeface="Arial"/>
                <a:sym typeface="Arial"/>
              </a:rPr>
              <a:t>T_T</a:t>
            </a:r>
            <a:endParaRPr/>
          </a:p>
        </p:txBody>
      </p:sp>
      <p:sp>
        <p:nvSpPr>
          <p:cNvPr id="861" name="Google Shape;861;p19"/>
          <p:cNvSpPr txBox="1"/>
          <p:nvPr/>
        </p:nvSpPr>
        <p:spPr>
          <a:xfrm>
            <a:off x="5823875" y="6526400"/>
            <a:ext cx="622801" cy="378498"/>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66666"/>
              </a:buClr>
              <a:buSzPts val="1400"/>
              <a:buFont typeface="Times New Roman"/>
              <a:buNone/>
            </a:pPr>
            <a:r>
              <a:rPr lang="en-US" sz="1400" b="0" i="0" u="none" strike="noStrike" cap="none">
                <a:solidFill>
                  <a:srgbClr val="666666"/>
                </a:solidFill>
                <a:latin typeface="Times New Roman"/>
                <a:ea typeface="Times New Roman"/>
                <a:cs typeface="Times New Roman"/>
                <a:sym typeface="Times New Roman"/>
              </a:rPr>
              <a:t>19/21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9C8CB"/>
        </a:solidFill>
        <a:effectLst/>
      </p:bgPr>
    </p:bg>
    <p:spTree>
      <p:nvGrpSpPr>
        <p:cNvPr id="1" name="Shape 79"/>
        <p:cNvGrpSpPr/>
        <p:nvPr/>
      </p:nvGrpSpPr>
      <p:grpSpPr>
        <a:xfrm>
          <a:off x="0" y="0"/>
          <a:ext cx="0" cy="0"/>
          <a:chOff x="0" y="0"/>
          <a:chExt cx="0" cy="0"/>
        </a:xfrm>
      </p:grpSpPr>
      <p:grpSp>
        <p:nvGrpSpPr>
          <p:cNvPr id="80" name="Google Shape;80;p2"/>
          <p:cNvGrpSpPr/>
          <p:nvPr/>
        </p:nvGrpSpPr>
        <p:grpSpPr>
          <a:xfrm>
            <a:off x="589935" y="530942"/>
            <a:ext cx="11090701" cy="5928902"/>
            <a:chOff x="0" y="0"/>
            <a:chExt cx="11090700" cy="5928901"/>
          </a:xfrm>
        </p:grpSpPr>
        <p:sp>
          <p:nvSpPr>
            <p:cNvPr id="81" name="Google Shape;81;p2"/>
            <p:cNvSpPr/>
            <p:nvPr/>
          </p:nvSpPr>
          <p:spPr>
            <a:xfrm>
              <a:off x="0" y="0"/>
              <a:ext cx="11090700" cy="5928901"/>
            </a:xfrm>
            <a:prstGeom prst="roundRect">
              <a:avLst>
                <a:gd name="adj" fmla="val 3552"/>
              </a:avLst>
            </a:prstGeom>
            <a:solidFill>
              <a:srgbClr val="F8EADF"/>
            </a:solidFill>
            <a:ln w="127000" cap="flat" cmpd="sng">
              <a:solidFill>
                <a:srgbClr val="F4B2B6"/>
              </a:solidFill>
              <a:prstDash val="solid"/>
              <a:miter lim="800000"/>
              <a:headEnd type="none" w="sm" len="sm"/>
              <a:tailEnd type="none" w="sm" len="sm"/>
            </a:ln>
            <a:effectLst>
              <a:outerShdw dist="762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50000"/>
                </a:lnSpc>
                <a:spcBef>
                  <a:spcPts val="0"/>
                </a:spcBef>
                <a:spcAft>
                  <a:spcPts val="0"/>
                </a:spcAft>
                <a:buClr>
                  <a:srgbClr val="8C8280"/>
                </a:buClr>
                <a:buSzPts val="1800"/>
                <a:buFont typeface="Malgun Gothic"/>
                <a:buNone/>
              </a:pPr>
              <a:endParaRPr sz="1800" b="0" i="0" u="none" strike="noStrike" cap="none">
                <a:solidFill>
                  <a:srgbClr val="8C8280"/>
                </a:solidFill>
                <a:latin typeface="Malgun Gothic"/>
                <a:ea typeface="Malgun Gothic"/>
                <a:cs typeface="Malgun Gothic"/>
                <a:sym typeface="Malgun Gothic"/>
              </a:endParaRPr>
            </a:p>
          </p:txBody>
        </p:sp>
        <p:sp>
          <p:nvSpPr>
            <p:cNvPr id="82" name="Google Shape;82;p2"/>
            <p:cNvSpPr txBox="1"/>
            <p:nvPr/>
          </p:nvSpPr>
          <p:spPr>
            <a:xfrm>
              <a:off x="107405" y="61680"/>
              <a:ext cx="10875890" cy="889095"/>
            </a:xfrm>
            <a:prstGeom prst="rect">
              <a:avLst/>
            </a:prstGeom>
            <a:noFill/>
            <a:ln>
              <a:noFill/>
            </a:ln>
          </p:spPr>
          <p:txBody>
            <a:bodyPr spcFirstLastPara="1" wrap="square" lIns="45675" tIns="45675" rIns="45675" bIns="45675" anchor="t" anchorCtr="0">
              <a:spAutoFit/>
            </a:bodyPr>
            <a:lstStyle/>
            <a:p>
              <a:pPr marL="0" marR="0" lvl="0" indent="0" algn="ctr" rtl="0">
                <a:lnSpc>
                  <a:spcPct val="100000"/>
                </a:lnSpc>
                <a:spcBef>
                  <a:spcPts val="0"/>
                </a:spcBef>
                <a:spcAft>
                  <a:spcPts val="0"/>
                </a:spcAft>
                <a:buClr>
                  <a:srgbClr val="8C8280"/>
                </a:buClr>
                <a:buSzPts val="2800"/>
                <a:buFont typeface="Times New Roman"/>
                <a:buNone/>
              </a:pPr>
              <a:r>
                <a:rPr lang="en-US" sz="2800" b="0" i="0" u="none" strike="noStrike" cap="none">
                  <a:solidFill>
                    <a:srgbClr val="8C8280"/>
                  </a:solidFill>
                  <a:latin typeface="Times New Roman"/>
                  <a:ea typeface="Times New Roman"/>
                  <a:cs typeface="Times New Roman"/>
                  <a:sym typeface="Times New Roman"/>
                </a:rPr>
                <a:t>Wireframe-sketch</a:t>
              </a:r>
              <a:endParaRPr/>
            </a:p>
          </p:txBody>
        </p:sp>
      </p:grpSp>
      <p:grpSp>
        <p:nvGrpSpPr>
          <p:cNvPr id="83" name="Google Shape;83;p2"/>
          <p:cNvGrpSpPr/>
          <p:nvPr/>
        </p:nvGrpSpPr>
        <p:grpSpPr>
          <a:xfrm>
            <a:off x="914911" y="132684"/>
            <a:ext cx="180602" cy="757015"/>
            <a:chOff x="0" y="-1"/>
            <a:chExt cx="180600" cy="757013"/>
          </a:xfrm>
        </p:grpSpPr>
        <p:sp>
          <p:nvSpPr>
            <p:cNvPr id="84" name="Google Shape;84;p2"/>
            <p:cNvSpPr/>
            <p:nvPr/>
          </p:nvSpPr>
          <p:spPr>
            <a:xfrm>
              <a:off x="0" y="57641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85" name="Google Shape;85;p2"/>
            <p:cNvSpPr/>
            <p:nvPr/>
          </p:nvSpPr>
          <p:spPr>
            <a:xfrm>
              <a:off x="0" y="-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86" name="Google Shape;86;p2"/>
            <p:cNvSpPr/>
            <p:nvPr/>
          </p:nvSpPr>
          <p:spPr>
            <a:xfrm>
              <a:off x="48813" y="77559"/>
              <a:ext cx="82802" cy="601801"/>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grpSp>
        <p:nvGrpSpPr>
          <p:cNvPr id="87" name="Google Shape;87;p2"/>
          <p:cNvGrpSpPr/>
          <p:nvPr/>
        </p:nvGrpSpPr>
        <p:grpSpPr>
          <a:xfrm>
            <a:off x="11265412" y="132684"/>
            <a:ext cx="180602" cy="757015"/>
            <a:chOff x="0" y="-1"/>
            <a:chExt cx="180600" cy="757013"/>
          </a:xfrm>
        </p:grpSpPr>
        <p:sp>
          <p:nvSpPr>
            <p:cNvPr id="88" name="Google Shape;88;p2"/>
            <p:cNvSpPr/>
            <p:nvPr/>
          </p:nvSpPr>
          <p:spPr>
            <a:xfrm>
              <a:off x="0" y="57641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89" name="Google Shape;89;p2"/>
            <p:cNvSpPr/>
            <p:nvPr/>
          </p:nvSpPr>
          <p:spPr>
            <a:xfrm>
              <a:off x="0" y="-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90" name="Google Shape;90;p2"/>
            <p:cNvSpPr/>
            <p:nvPr/>
          </p:nvSpPr>
          <p:spPr>
            <a:xfrm>
              <a:off x="48813" y="77559"/>
              <a:ext cx="82802" cy="601801"/>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pic>
        <p:nvPicPr>
          <p:cNvPr id="91" name="Google Shape;91;p2" descr="Google Shape;111;g8aa63e8e98_0_2"/>
          <p:cNvPicPr preferRelativeResize="0"/>
          <p:nvPr/>
        </p:nvPicPr>
        <p:blipFill rotWithShape="1">
          <a:blip r:embed="rId3">
            <a:alphaModFix/>
          </a:blip>
          <a:srcRect/>
          <a:stretch/>
        </p:blipFill>
        <p:spPr>
          <a:xfrm>
            <a:off x="2756037" y="1585638"/>
            <a:ext cx="6758476" cy="3819526"/>
          </a:xfrm>
          <a:prstGeom prst="rect">
            <a:avLst/>
          </a:prstGeom>
          <a:noFill/>
          <a:ln>
            <a:noFill/>
          </a:ln>
        </p:spPr>
      </p:pic>
      <p:sp>
        <p:nvSpPr>
          <p:cNvPr id="92" name="Google Shape;92;p2"/>
          <p:cNvSpPr txBox="1"/>
          <p:nvPr/>
        </p:nvSpPr>
        <p:spPr>
          <a:xfrm>
            <a:off x="5823875" y="6526400"/>
            <a:ext cx="622801" cy="378498"/>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66666"/>
              </a:buClr>
              <a:buSzPts val="1400"/>
              <a:buFont typeface="Times New Roman"/>
              <a:buNone/>
            </a:pPr>
            <a:r>
              <a:rPr lang="en-US" sz="1400" b="0" i="0" u="none" strike="noStrike" cap="none">
                <a:solidFill>
                  <a:srgbClr val="666666"/>
                </a:solidFill>
                <a:latin typeface="Times New Roman"/>
                <a:ea typeface="Times New Roman"/>
                <a:cs typeface="Times New Roman"/>
                <a:sym typeface="Times New Roman"/>
              </a:rPr>
              <a:t>02/21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9C8CB"/>
        </a:solidFill>
        <a:effectLst/>
      </p:bgPr>
    </p:bg>
    <p:spTree>
      <p:nvGrpSpPr>
        <p:cNvPr id="1" name="Shape 865"/>
        <p:cNvGrpSpPr/>
        <p:nvPr/>
      </p:nvGrpSpPr>
      <p:grpSpPr>
        <a:xfrm>
          <a:off x="0" y="0"/>
          <a:ext cx="0" cy="0"/>
          <a:chOff x="0" y="0"/>
          <a:chExt cx="0" cy="0"/>
        </a:xfrm>
      </p:grpSpPr>
      <p:grpSp>
        <p:nvGrpSpPr>
          <p:cNvPr id="866" name="Google Shape;866;p20"/>
          <p:cNvGrpSpPr/>
          <p:nvPr/>
        </p:nvGrpSpPr>
        <p:grpSpPr>
          <a:xfrm>
            <a:off x="589935" y="530942"/>
            <a:ext cx="11090701" cy="5928902"/>
            <a:chOff x="0" y="0"/>
            <a:chExt cx="11090700" cy="5928901"/>
          </a:xfrm>
        </p:grpSpPr>
        <p:sp>
          <p:nvSpPr>
            <p:cNvPr id="867" name="Google Shape;867;p20"/>
            <p:cNvSpPr/>
            <p:nvPr/>
          </p:nvSpPr>
          <p:spPr>
            <a:xfrm>
              <a:off x="0" y="0"/>
              <a:ext cx="11090700" cy="5928901"/>
            </a:xfrm>
            <a:prstGeom prst="roundRect">
              <a:avLst>
                <a:gd name="adj" fmla="val 3552"/>
              </a:avLst>
            </a:prstGeom>
            <a:solidFill>
              <a:srgbClr val="F8EADF"/>
            </a:solidFill>
            <a:ln w="127000" cap="flat" cmpd="sng">
              <a:solidFill>
                <a:srgbClr val="F4B2B6"/>
              </a:solidFill>
              <a:prstDash val="solid"/>
              <a:miter lim="800000"/>
              <a:headEnd type="none" w="sm" len="sm"/>
              <a:tailEnd type="none" w="sm" len="sm"/>
            </a:ln>
            <a:effectLst>
              <a:outerShdw dist="76200" dir="5400000" rotWithShape="0">
                <a:srgbClr val="000000">
                  <a:alpha val="35294"/>
                </a:srgbClr>
              </a:outerShdw>
            </a:effectLst>
          </p:spPr>
          <p:txBody>
            <a:bodyPr spcFirstLastPara="1" wrap="square" lIns="0" tIns="0" rIns="0" bIns="0" anchor="t" anchorCtr="0">
              <a:noAutofit/>
            </a:bodyPr>
            <a:lstStyle/>
            <a:p>
              <a:pPr marL="0" marR="0" lvl="0" indent="0" algn="ctr" rtl="0">
                <a:lnSpc>
                  <a:spcPct val="100000"/>
                </a:lnSpc>
                <a:spcBef>
                  <a:spcPts val="0"/>
                </a:spcBef>
                <a:spcAft>
                  <a:spcPts val="0"/>
                </a:spcAft>
                <a:buClr>
                  <a:srgbClr val="8C8280"/>
                </a:buClr>
                <a:buSzPts val="2800"/>
                <a:buFont typeface="Times New Roman"/>
                <a:buNone/>
              </a:pPr>
              <a:endParaRPr sz="2800" b="0" i="0" u="none" strike="noStrike" cap="none">
                <a:solidFill>
                  <a:srgbClr val="8C8280"/>
                </a:solidFill>
                <a:latin typeface="Times New Roman"/>
                <a:ea typeface="Times New Roman"/>
                <a:cs typeface="Times New Roman"/>
                <a:sym typeface="Times New Roman"/>
              </a:endParaRPr>
            </a:p>
          </p:txBody>
        </p:sp>
        <p:sp>
          <p:nvSpPr>
            <p:cNvPr id="868" name="Google Shape;868;p20"/>
            <p:cNvSpPr txBox="1"/>
            <p:nvPr/>
          </p:nvSpPr>
          <p:spPr>
            <a:xfrm>
              <a:off x="107405" y="61680"/>
              <a:ext cx="10875890" cy="482695"/>
            </a:xfrm>
            <a:prstGeom prst="rect">
              <a:avLst/>
            </a:prstGeom>
            <a:noFill/>
            <a:ln>
              <a:noFill/>
            </a:ln>
          </p:spPr>
          <p:txBody>
            <a:bodyPr spcFirstLastPara="1" wrap="square" lIns="45675" tIns="45675" rIns="45675" bIns="45675" anchor="t" anchorCtr="0">
              <a:spAutoFit/>
            </a:bodyPr>
            <a:lstStyle/>
            <a:p>
              <a:pPr marL="0" marR="0" lvl="0" indent="0" algn="ctr" rtl="0">
                <a:lnSpc>
                  <a:spcPct val="100000"/>
                </a:lnSpc>
                <a:spcBef>
                  <a:spcPts val="0"/>
                </a:spcBef>
                <a:spcAft>
                  <a:spcPts val="0"/>
                </a:spcAft>
                <a:buClr>
                  <a:srgbClr val="8C8280"/>
                </a:buClr>
                <a:buSzPts val="2800"/>
                <a:buFont typeface="Times New Roman"/>
                <a:buNone/>
              </a:pPr>
              <a:r>
                <a:rPr lang="en-US" sz="2800" b="0" i="0" u="none" strike="noStrike" cap="none">
                  <a:solidFill>
                    <a:srgbClr val="8C8280"/>
                  </a:solidFill>
                  <a:latin typeface="Times New Roman"/>
                  <a:ea typeface="Times New Roman"/>
                  <a:cs typeface="Times New Roman"/>
                  <a:sym typeface="Times New Roman"/>
                </a:rPr>
                <a:t>Reviews</a:t>
              </a:r>
              <a:endParaRPr/>
            </a:p>
          </p:txBody>
        </p:sp>
      </p:grpSp>
      <p:grpSp>
        <p:nvGrpSpPr>
          <p:cNvPr id="869" name="Google Shape;869;p20"/>
          <p:cNvGrpSpPr/>
          <p:nvPr/>
        </p:nvGrpSpPr>
        <p:grpSpPr>
          <a:xfrm>
            <a:off x="914911" y="132684"/>
            <a:ext cx="180602" cy="757015"/>
            <a:chOff x="0" y="-1"/>
            <a:chExt cx="180600" cy="757013"/>
          </a:xfrm>
        </p:grpSpPr>
        <p:sp>
          <p:nvSpPr>
            <p:cNvPr id="870" name="Google Shape;870;p20"/>
            <p:cNvSpPr/>
            <p:nvPr/>
          </p:nvSpPr>
          <p:spPr>
            <a:xfrm>
              <a:off x="0" y="57641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871" name="Google Shape;871;p20"/>
            <p:cNvSpPr/>
            <p:nvPr/>
          </p:nvSpPr>
          <p:spPr>
            <a:xfrm>
              <a:off x="0" y="-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872" name="Google Shape;872;p20"/>
            <p:cNvSpPr/>
            <p:nvPr/>
          </p:nvSpPr>
          <p:spPr>
            <a:xfrm>
              <a:off x="48813" y="77559"/>
              <a:ext cx="82802" cy="601801"/>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grpSp>
        <p:nvGrpSpPr>
          <p:cNvPr id="873" name="Google Shape;873;p20"/>
          <p:cNvGrpSpPr/>
          <p:nvPr/>
        </p:nvGrpSpPr>
        <p:grpSpPr>
          <a:xfrm>
            <a:off x="11265412" y="132684"/>
            <a:ext cx="180602" cy="757015"/>
            <a:chOff x="0" y="-1"/>
            <a:chExt cx="180600" cy="757013"/>
          </a:xfrm>
        </p:grpSpPr>
        <p:sp>
          <p:nvSpPr>
            <p:cNvPr id="874" name="Google Shape;874;p20"/>
            <p:cNvSpPr/>
            <p:nvPr/>
          </p:nvSpPr>
          <p:spPr>
            <a:xfrm>
              <a:off x="0" y="57641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875" name="Google Shape;875;p20"/>
            <p:cNvSpPr/>
            <p:nvPr/>
          </p:nvSpPr>
          <p:spPr>
            <a:xfrm>
              <a:off x="0" y="-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876" name="Google Shape;876;p20"/>
            <p:cNvSpPr/>
            <p:nvPr/>
          </p:nvSpPr>
          <p:spPr>
            <a:xfrm>
              <a:off x="48813" y="77559"/>
              <a:ext cx="82802" cy="601801"/>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grpSp>
        <p:nvGrpSpPr>
          <p:cNvPr id="879" name="Google Shape;879;p20"/>
          <p:cNvGrpSpPr/>
          <p:nvPr/>
        </p:nvGrpSpPr>
        <p:grpSpPr>
          <a:xfrm>
            <a:off x="2972117" y="1676812"/>
            <a:ext cx="2094113" cy="4582117"/>
            <a:chOff x="0" y="0"/>
            <a:chExt cx="2094110" cy="4582113"/>
          </a:xfrm>
        </p:grpSpPr>
        <p:sp>
          <p:nvSpPr>
            <p:cNvPr id="880" name="Google Shape;880;p20"/>
            <p:cNvSpPr/>
            <p:nvPr/>
          </p:nvSpPr>
          <p:spPr>
            <a:xfrm>
              <a:off x="0" y="0"/>
              <a:ext cx="2094110" cy="4582113"/>
            </a:xfrm>
            <a:prstGeom prst="roundRect">
              <a:avLst>
                <a:gd name="adj" fmla="val 3552"/>
              </a:avLst>
            </a:prstGeom>
            <a:solidFill>
              <a:srgbClr val="FFF8F2"/>
            </a:solidFill>
            <a:ln w="952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881" name="Google Shape;881;p20"/>
            <p:cNvSpPr txBox="1"/>
            <p:nvPr/>
          </p:nvSpPr>
          <p:spPr>
            <a:xfrm>
              <a:off x="122108" y="57710"/>
              <a:ext cx="1836998" cy="4474856"/>
            </a:xfrm>
            <a:prstGeom prst="rect">
              <a:avLst/>
            </a:prstGeom>
            <a:noFill/>
            <a:ln>
              <a:noFill/>
            </a:ln>
          </p:spPr>
          <p:txBody>
            <a:bodyPr spcFirstLastPara="1" wrap="square" lIns="45675" tIns="45675" rIns="45675" bIns="45675" anchor="t" anchorCtr="0">
              <a:spAutoFit/>
            </a:bodyPr>
            <a:lstStyle/>
            <a:p>
              <a:pPr marL="0" marR="0" lvl="0" indent="0" algn="l" rtl="0">
                <a:lnSpc>
                  <a:spcPct val="150000"/>
                </a:lnSpc>
                <a:spcBef>
                  <a:spcPts val="0"/>
                </a:spcBef>
                <a:spcAft>
                  <a:spcPts val="0"/>
                </a:spcAft>
                <a:buClr>
                  <a:srgbClr val="595959"/>
                </a:buClr>
                <a:buSzPts val="1200"/>
                <a:buFont typeface="Malgun Gothic"/>
                <a:buNone/>
              </a:pPr>
              <a:r>
                <a:rPr lang="en-US" sz="1200" b="1" i="1" u="sng" strike="noStrike" cap="none">
                  <a:solidFill>
                    <a:srgbClr val="595959"/>
                  </a:solidFill>
                  <a:latin typeface="Malgun Gothic"/>
                  <a:ea typeface="Malgun Gothic"/>
                  <a:cs typeface="Malgun Gothic"/>
                  <a:sym typeface="Malgun Gothic"/>
                </a:rPr>
                <a:t>각자가 최선을 다한 덕분에 팀원간의 화합이 조화롭, 잘 마무리</a:t>
              </a:r>
              <a:endParaRPr sz="16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666666"/>
                </a:buClr>
                <a:buSzPts val="1000"/>
                <a:buFont typeface="Malgun Gothic"/>
                <a:buNone/>
              </a:pPr>
              <a:r>
                <a:rPr lang="en-US" sz="1000" b="0" i="0" u="none" strike="noStrike" cap="none">
                  <a:solidFill>
                    <a:srgbClr val="666666"/>
                  </a:solidFill>
                  <a:latin typeface="Malgun Gothic"/>
                  <a:ea typeface="Malgun Gothic"/>
                  <a:cs typeface="Malgun Gothic"/>
                  <a:sym typeface="Malgun Gothic"/>
                </a:rPr>
                <a:t>웹표준 팀프로젝트를 진행하며 울 수 있었습니다. 각자 역할 분담을 하고 프론트 앤드 개발에 대한궁금증을 서로 질문을 하며 알아가는 양도 많았습니다. 제가 개선한 점으로는 프로젝트 진행 과정 속에서 팀원들간의 약속한 중간평가 시간 안에 결과물을 얻어내지 못하곤 했는데 이를 개선하여 작업시간을 잘 지킬 수 있게 되었습니다. 각자가 최선을 다한 덕분에 팀원간의 화합이 조화롭고 처음부터 마지막까지 잘 마무리 할 수 있었습니다. </a:t>
              </a:r>
              <a:endParaRPr/>
            </a:p>
            <a:p>
              <a:pPr marL="0" marR="0" lvl="0" indent="0" algn="just" rtl="0">
                <a:lnSpc>
                  <a:spcPct val="150000"/>
                </a:lnSpc>
                <a:spcBef>
                  <a:spcPts val="0"/>
                </a:spcBef>
                <a:spcAft>
                  <a:spcPts val="0"/>
                </a:spcAft>
                <a:buClr>
                  <a:srgbClr val="000000"/>
                </a:buClr>
                <a:buSzPts val="1000"/>
                <a:buFont typeface="Arial"/>
                <a:buNone/>
              </a:pPr>
              <a:endParaRPr sz="1000" b="0" i="0" u="none" strike="noStrike" cap="none">
                <a:solidFill>
                  <a:srgbClr val="666666"/>
                </a:solidFill>
                <a:latin typeface="Malgun Gothic"/>
                <a:ea typeface="Malgun Gothic"/>
                <a:cs typeface="Malgun Gothic"/>
                <a:sym typeface="Malgun Gothic"/>
              </a:endParaRPr>
            </a:p>
          </p:txBody>
        </p:sp>
      </p:grpSp>
      <p:grpSp>
        <p:nvGrpSpPr>
          <p:cNvPr id="884" name="Google Shape;884;p20"/>
          <p:cNvGrpSpPr/>
          <p:nvPr/>
        </p:nvGrpSpPr>
        <p:grpSpPr>
          <a:xfrm>
            <a:off x="5105717" y="1676812"/>
            <a:ext cx="2094113" cy="4582117"/>
            <a:chOff x="0" y="0"/>
            <a:chExt cx="2094110" cy="4582113"/>
          </a:xfrm>
        </p:grpSpPr>
        <p:sp>
          <p:nvSpPr>
            <p:cNvPr id="885" name="Google Shape;885;p20"/>
            <p:cNvSpPr/>
            <p:nvPr/>
          </p:nvSpPr>
          <p:spPr>
            <a:xfrm>
              <a:off x="0" y="0"/>
              <a:ext cx="2094110" cy="4582113"/>
            </a:xfrm>
            <a:prstGeom prst="roundRect">
              <a:avLst>
                <a:gd name="adj" fmla="val 3552"/>
              </a:avLst>
            </a:prstGeom>
            <a:solidFill>
              <a:srgbClr val="FFF8F2"/>
            </a:solidFill>
            <a:ln w="952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886" name="Google Shape;886;p20"/>
            <p:cNvSpPr txBox="1"/>
            <p:nvPr/>
          </p:nvSpPr>
          <p:spPr>
            <a:xfrm>
              <a:off x="122108" y="57710"/>
              <a:ext cx="1836998" cy="2517765"/>
            </a:xfrm>
            <a:prstGeom prst="rect">
              <a:avLst/>
            </a:prstGeom>
            <a:noFill/>
            <a:ln>
              <a:noFill/>
            </a:ln>
          </p:spPr>
          <p:txBody>
            <a:bodyPr spcFirstLastPara="1" wrap="square" lIns="45675" tIns="45675" rIns="45675" bIns="45675" anchor="t" anchorCtr="0">
              <a:spAutoFit/>
            </a:bodyPr>
            <a:lstStyle/>
            <a:p>
              <a:pPr marL="0" marR="0" lvl="0" indent="0" algn="l" rtl="0">
                <a:lnSpc>
                  <a:spcPct val="150000"/>
                </a:lnSpc>
                <a:spcBef>
                  <a:spcPts val="0"/>
                </a:spcBef>
                <a:spcAft>
                  <a:spcPts val="0"/>
                </a:spcAft>
                <a:buClr>
                  <a:srgbClr val="595959"/>
                </a:buClr>
                <a:buSzPts val="1200"/>
                <a:buFont typeface="Malgun Gothic"/>
                <a:buNone/>
              </a:pPr>
              <a:r>
                <a:rPr lang="en-US" sz="1200" b="1" i="1" u="sng" strike="noStrike" cap="none">
                  <a:solidFill>
                    <a:srgbClr val="595959"/>
                  </a:solidFill>
                  <a:latin typeface="Malgun Gothic"/>
                  <a:ea typeface="Malgun Gothic"/>
                  <a:cs typeface="Malgun Gothic"/>
                  <a:sym typeface="Malgun Gothic"/>
                </a:rPr>
                <a:t>성실하고 열심히 하는 팀원들, 즐거웠어요</a:t>
              </a:r>
              <a:endParaRPr sz="16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666666"/>
                </a:buClr>
                <a:buSzPts val="1000"/>
                <a:buFont typeface="Malgun Gothic"/>
                <a:buNone/>
              </a:pPr>
              <a:r>
                <a:rPr lang="en-US" sz="1000" b="0" i="0" u="none" strike="noStrike" cap="none">
                  <a:solidFill>
                    <a:srgbClr val="666666"/>
                  </a:solidFill>
                  <a:latin typeface="Malgun Gothic"/>
                  <a:ea typeface="Malgun Gothic"/>
                  <a:cs typeface="Malgun Gothic"/>
                  <a:sym typeface="Malgun Gothic"/>
                </a:rPr>
                <a:t>막연하게 말로만 듣던 웹표준 기술을 사용할 수 있는 좋은 경험이었습니다. 성실하고 열심히 하는 팀원들과 함께 시간을 보낼 수 있어서 즐거웠어요!!</a:t>
              </a:r>
              <a:endParaRPr/>
            </a:p>
            <a:p>
              <a:pPr marL="0" marR="0" lvl="0" indent="0" algn="l" rtl="0">
                <a:lnSpc>
                  <a:spcPct val="150000"/>
                </a:lnSpc>
                <a:spcBef>
                  <a:spcPts val="0"/>
                </a:spcBef>
                <a:spcAft>
                  <a:spcPts val="0"/>
                </a:spcAft>
                <a:buClr>
                  <a:srgbClr val="666666"/>
                </a:buClr>
                <a:buSzPts val="1000"/>
                <a:buFont typeface="Malgun Gothic"/>
                <a:buNone/>
              </a:pPr>
              <a:r>
                <a:rPr lang="en-US" sz="1000" b="0" i="0" u="none" strike="noStrike" cap="none">
                  <a:solidFill>
                    <a:srgbClr val="666666"/>
                  </a:solidFill>
                  <a:latin typeface="Malgun Gothic"/>
                  <a:ea typeface="Malgun Gothic"/>
                  <a:cs typeface="Malgun Gothic"/>
                  <a:sym typeface="Malgun Gothic"/>
                </a:rPr>
                <a:t>함께 점점더 발전해가는 모습은 언제봐도 기분 좋습니다. 그리고, </a:t>
              </a:r>
              <a:endParaRPr/>
            </a:p>
            <a:p>
              <a:pPr marL="0" marR="0" lvl="0" indent="0" algn="l" rtl="0">
                <a:lnSpc>
                  <a:spcPct val="150000"/>
                </a:lnSpc>
                <a:spcBef>
                  <a:spcPts val="0"/>
                </a:spcBef>
                <a:spcAft>
                  <a:spcPts val="0"/>
                </a:spcAft>
                <a:buClr>
                  <a:srgbClr val="666666"/>
                </a:buClr>
                <a:buSzPts val="1000"/>
                <a:buFont typeface="Malgun Gothic"/>
                <a:buNone/>
              </a:pPr>
              <a:r>
                <a:rPr lang="en-US" sz="1000" b="0" i="0" u="none" strike="noStrike" cap="none">
                  <a:solidFill>
                    <a:srgbClr val="666666"/>
                  </a:solidFill>
                  <a:latin typeface="Malgun Gothic"/>
                  <a:ea typeface="Malgun Gothic"/>
                  <a:cs typeface="Malgun Gothic"/>
                  <a:sym typeface="Malgun Gothic"/>
                </a:rPr>
                <a:t>개발은 역시나 즐거운 것이군요!!</a:t>
              </a:r>
              <a:endParaRPr/>
            </a:p>
          </p:txBody>
        </p:sp>
      </p:grpSp>
      <p:grpSp>
        <p:nvGrpSpPr>
          <p:cNvPr id="889" name="Google Shape;889;p20"/>
          <p:cNvGrpSpPr/>
          <p:nvPr/>
        </p:nvGrpSpPr>
        <p:grpSpPr>
          <a:xfrm>
            <a:off x="7239317" y="1676813"/>
            <a:ext cx="2094113" cy="4972635"/>
            <a:chOff x="0" y="0"/>
            <a:chExt cx="2094110" cy="4972632"/>
          </a:xfrm>
        </p:grpSpPr>
        <p:sp>
          <p:nvSpPr>
            <p:cNvPr id="890" name="Google Shape;890;p20"/>
            <p:cNvSpPr/>
            <p:nvPr/>
          </p:nvSpPr>
          <p:spPr>
            <a:xfrm>
              <a:off x="0" y="0"/>
              <a:ext cx="2094110" cy="4582113"/>
            </a:xfrm>
            <a:prstGeom prst="roundRect">
              <a:avLst>
                <a:gd name="adj" fmla="val 3552"/>
              </a:avLst>
            </a:prstGeom>
            <a:solidFill>
              <a:srgbClr val="FFF8F2"/>
            </a:solidFill>
            <a:ln w="952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891" name="Google Shape;891;p20"/>
            <p:cNvSpPr txBox="1"/>
            <p:nvPr/>
          </p:nvSpPr>
          <p:spPr>
            <a:xfrm>
              <a:off x="122108" y="57710"/>
              <a:ext cx="1836998" cy="4914922"/>
            </a:xfrm>
            <a:prstGeom prst="rect">
              <a:avLst/>
            </a:prstGeom>
            <a:noFill/>
            <a:ln>
              <a:noFill/>
            </a:ln>
          </p:spPr>
          <p:txBody>
            <a:bodyPr spcFirstLastPara="1" wrap="square" lIns="45675" tIns="45675" rIns="45675" bIns="45675" anchor="t" anchorCtr="0">
              <a:spAutoFit/>
            </a:bodyPr>
            <a:lstStyle/>
            <a:p>
              <a:pPr marL="0" marR="0" lvl="0" indent="0" algn="l" rtl="0">
                <a:lnSpc>
                  <a:spcPct val="150000"/>
                </a:lnSpc>
                <a:spcBef>
                  <a:spcPts val="0"/>
                </a:spcBef>
                <a:spcAft>
                  <a:spcPts val="0"/>
                </a:spcAft>
                <a:buClr>
                  <a:srgbClr val="595959"/>
                </a:buClr>
                <a:buSzPts val="1200"/>
                <a:buFont typeface="Malgun Gothic"/>
                <a:buNone/>
              </a:pPr>
              <a:r>
                <a:rPr lang="en-US" sz="1200" b="1" i="1" u="sng" strike="noStrike" cap="none">
                  <a:solidFill>
                    <a:srgbClr val="595959"/>
                  </a:solidFill>
                  <a:latin typeface="Malgun Gothic"/>
                  <a:ea typeface="Malgun Gothic"/>
                  <a:cs typeface="Malgun Gothic"/>
                  <a:sym typeface="Malgun Gothic"/>
                </a:rPr>
                <a:t>진정한 팀플, 추가적인 공부가 필요</a:t>
              </a:r>
              <a:endParaRPr sz="16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666666"/>
                </a:buClr>
                <a:buSzPts val="1000"/>
                <a:buFont typeface="Malgun Gothic"/>
                <a:buNone/>
              </a:pPr>
              <a:r>
                <a:rPr lang="en-US" sz="1000" b="0" i="0" u="none" strike="noStrike" cap="none">
                  <a:solidFill>
                    <a:srgbClr val="666666"/>
                  </a:solidFill>
                  <a:latin typeface="Malgun Gothic"/>
                  <a:ea typeface="Malgun Gothic"/>
                  <a:cs typeface="Malgun Gothic"/>
                  <a:sym typeface="Malgun Gothic"/>
                </a:rPr>
                <a:t>영준씨가 과제의 전반적인 방향성과 진행방향의 틀을 잡아주셨다. 현업경험을 바탕으로 팀프로젝트를 할때의 기본적인 자세를 알려주셔서</a:t>
              </a:r>
              <a:endParaRPr/>
            </a:p>
            <a:p>
              <a:pPr marL="0" marR="0" lvl="0" indent="0" algn="l" rtl="0">
                <a:lnSpc>
                  <a:spcPct val="150000"/>
                </a:lnSpc>
                <a:spcBef>
                  <a:spcPts val="0"/>
                </a:spcBef>
                <a:spcAft>
                  <a:spcPts val="0"/>
                </a:spcAft>
                <a:buClr>
                  <a:srgbClr val="666666"/>
                </a:buClr>
                <a:buSzPts val="1000"/>
                <a:buFont typeface="Malgun Gothic"/>
                <a:buNone/>
              </a:pPr>
              <a:r>
                <a:rPr lang="en-US" sz="1000" b="0" i="0" u="none" strike="noStrike" cap="none">
                  <a:solidFill>
                    <a:srgbClr val="666666"/>
                  </a:solidFill>
                  <a:latin typeface="Malgun Gothic"/>
                  <a:ea typeface="Malgun Gothic"/>
                  <a:cs typeface="Malgun Gothic"/>
                  <a:sym typeface="Malgun Gothic"/>
                </a:rPr>
                <a:t>뭐가 작업을 할때 뭐가 우선순위인지, 어떤 자세가 필요한지를 알 수 있었다.</a:t>
              </a:r>
              <a:endParaRPr/>
            </a:p>
            <a:p>
              <a:pPr marL="0" marR="0" lvl="0" indent="0" algn="l" rtl="0">
                <a:lnSpc>
                  <a:spcPct val="150000"/>
                </a:lnSpc>
                <a:spcBef>
                  <a:spcPts val="0"/>
                </a:spcBef>
                <a:spcAft>
                  <a:spcPts val="0"/>
                </a:spcAft>
                <a:buClr>
                  <a:srgbClr val="666666"/>
                </a:buClr>
                <a:buSzPts val="1000"/>
                <a:buFont typeface="Malgun Gothic"/>
                <a:buNone/>
              </a:pPr>
              <a:r>
                <a:rPr lang="en-US" sz="1000" b="0" i="0" u="none" strike="noStrike" cap="none">
                  <a:solidFill>
                    <a:srgbClr val="666666"/>
                  </a:solidFill>
                  <a:latin typeface="Malgun Gothic"/>
                  <a:ea typeface="Malgun Gothic"/>
                  <a:cs typeface="Malgun Gothic"/>
                  <a:sym typeface="Malgun Gothic"/>
                </a:rPr>
                <a:t>팀간의 화합이 잘 이루어졌고</a:t>
              </a:r>
              <a:endParaRPr/>
            </a:p>
            <a:p>
              <a:pPr marL="0" marR="0" lvl="0" indent="0" algn="l" rtl="0">
                <a:lnSpc>
                  <a:spcPct val="150000"/>
                </a:lnSpc>
                <a:spcBef>
                  <a:spcPts val="0"/>
                </a:spcBef>
                <a:spcAft>
                  <a:spcPts val="0"/>
                </a:spcAft>
                <a:buClr>
                  <a:srgbClr val="666666"/>
                </a:buClr>
                <a:buSzPts val="1000"/>
                <a:buFont typeface="Malgun Gothic"/>
                <a:buNone/>
              </a:pPr>
              <a:r>
                <a:rPr lang="en-US" sz="1000" b="0" i="0" u="none" strike="noStrike" cap="none">
                  <a:solidFill>
                    <a:srgbClr val="666666"/>
                  </a:solidFill>
                  <a:latin typeface="Malgun Gothic"/>
                  <a:ea typeface="Malgun Gothic"/>
                  <a:cs typeface="Malgun Gothic"/>
                  <a:sym typeface="Malgun Gothic"/>
                </a:rPr>
                <a:t>이런게 진정한 팀플이구나 라는걸 느꼈다.</a:t>
              </a:r>
              <a:endParaRPr/>
            </a:p>
            <a:p>
              <a:pPr marL="0" marR="0" lvl="0" indent="0" algn="l" rtl="0">
                <a:lnSpc>
                  <a:spcPct val="150000"/>
                </a:lnSpc>
                <a:spcBef>
                  <a:spcPts val="0"/>
                </a:spcBef>
                <a:spcAft>
                  <a:spcPts val="0"/>
                </a:spcAft>
                <a:buClr>
                  <a:srgbClr val="666666"/>
                </a:buClr>
                <a:buSzPts val="1000"/>
                <a:buFont typeface="Malgun Gothic"/>
                <a:buNone/>
              </a:pPr>
              <a:r>
                <a:rPr lang="en-US" sz="1000" b="0" i="0" u="none" strike="noStrike" cap="none">
                  <a:solidFill>
                    <a:srgbClr val="666666"/>
                  </a:solidFill>
                  <a:latin typeface="Malgun Gothic"/>
                  <a:ea typeface="Malgun Gothic"/>
                  <a:cs typeface="Malgun Gothic"/>
                  <a:sym typeface="Malgun Gothic"/>
                </a:rPr>
                <a:t>개인적으로는 나에게 할당된 과제를 수행하려 노력하면서</a:t>
              </a:r>
              <a:endParaRPr/>
            </a:p>
            <a:p>
              <a:pPr marL="0" marR="0" lvl="0" indent="0" algn="l" rtl="0">
                <a:lnSpc>
                  <a:spcPct val="150000"/>
                </a:lnSpc>
                <a:spcBef>
                  <a:spcPts val="0"/>
                </a:spcBef>
                <a:spcAft>
                  <a:spcPts val="0"/>
                </a:spcAft>
                <a:buClr>
                  <a:srgbClr val="666666"/>
                </a:buClr>
                <a:buSzPts val="1000"/>
                <a:buFont typeface="Malgun Gothic"/>
                <a:buNone/>
              </a:pPr>
              <a:r>
                <a:rPr lang="en-US" sz="1000" b="0" i="0" u="none" strike="noStrike" cap="none">
                  <a:solidFill>
                    <a:srgbClr val="666666"/>
                  </a:solidFill>
                  <a:latin typeface="Malgun Gothic"/>
                  <a:ea typeface="Malgun Gothic"/>
                  <a:cs typeface="Malgun Gothic"/>
                  <a:sym typeface="Malgun Gothic"/>
                </a:rPr>
                <a:t>웹표준에 대한 이해도가 역시 많이 부족하다는 걸 깨달았고</a:t>
              </a:r>
              <a:endParaRPr/>
            </a:p>
            <a:p>
              <a:pPr marL="0" marR="0" lvl="0" indent="0" algn="l" rtl="0">
                <a:lnSpc>
                  <a:spcPct val="150000"/>
                </a:lnSpc>
                <a:spcBef>
                  <a:spcPts val="0"/>
                </a:spcBef>
                <a:spcAft>
                  <a:spcPts val="0"/>
                </a:spcAft>
                <a:buClr>
                  <a:srgbClr val="666666"/>
                </a:buClr>
                <a:buSzPts val="1000"/>
                <a:buFont typeface="Malgun Gothic"/>
                <a:buNone/>
              </a:pPr>
              <a:r>
                <a:rPr lang="en-US" sz="1000" b="0" i="0" u="none" strike="noStrike" cap="none">
                  <a:solidFill>
                    <a:srgbClr val="666666"/>
                  </a:solidFill>
                  <a:latin typeface="Malgun Gothic"/>
                  <a:ea typeface="Malgun Gothic"/>
                  <a:cs typeface="Malgun Gothic"/>
                  <a:sym typeface="Malgun Gothic"/>
                </a:rPr>
                <a:t>추가적인 공부가 필요하다는 생각이 들었다.</a:t>
              </a:r>
              <a:endParaRPr/>
            </a:p>
          </p:txBody>
        </p:sp>
      </p:grpSp>
      <p:grpSp>
        <p:nvGrpSpPr>
          <p:cNvPr id="894" name="Google Shape;894;p20"/>
          <p:cNvGrpSpPr/>
          <p:nvPr/>
        </p:nvGrpSpPr>
        <p:grpSpPr>
          <a:xfrm>
            <a:off x="9372917" y="1676812"/>
            <a:ext cx="2094113" cy="4582117"/>
            <a:chOff x="0" y="0"/>
            <a:chExt cx="2094110" cy="4582113"/>
          </a:xfrm>
        </p:grpSpPr>
        <p:sp>
          <p:nvSpPr>
            <p:cNvPr id="895" name="Google Shape;895;p20"/>
            <p:cNvSpPr/>
            <p:nvPr/>
          </p:nvSpPr>
          <p:spPr>
            <a:xfrm>
              <a:off x="0" y="0"/>
              <a:ext cx="2094110" cy="4582113"/>
            </a:xfrm>
            <a:prstGeom prst="roundRect">
              <a:avLst>
                <a:gd name="adj" fmla="val 3552"/>
              </a:avLst>
            </a:prstGeom>
            <a:solidFill>
              <a:srgbClr val="FFF8F2"/>
            </a:solidFill>
            <a:ln w="952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896" name="Google Shape;896;p20"/>
            <p:cNvSpPr txBox="1"/>
            <p:nvPr/>
          </p:nvSpPr>
          <p:spPr>
            <a:xfrm>
              <a:off x="122108" y="57710"/>
              <a:ext cx="1836998" cy="2979412"/>
            </a:xfrm>
            <a:prstGeom prst="rect">
              <a:avLst/>
            </a:prstGeom>
            <a:noFill/>
            <a:ln>
              <a:noFill/>
            </a:ln>
          </p:spPr>
          <p:txBody>
            <a:bodyPr spcFirstLastPara="1" wrap="square" lIns="45675" tIns="45675" rIns="45675" bIns="45675" anchor="t" anchorCtr="0">
              <a:spAutoFit/>
            </a:bodyPr>
            <a:lstStyle/>
            <a:p>
              <a:pPr marL="0" marR="0" lvl="0" indent="0" algn="l" rtl="0">
                <a:lnSpc>
                  <a:spcPct val="150000"/>
                </a:lnSpc>
                <a:spcBef>
                  <a:spcPts val="0"/>
                </a:spcBef>
                <a:spcAft>
                  <a:spcPts val="0"/>
                </a:spcAft>
                <a:buClr>
                  <a:srgbClr val="595959"/>
                </a:buClr>
                <a:buSzPts val="1200"/>
                <a:buFont typeface="Malgun Gothic"/>
                <a:buNone/>
              </a:pPr>
              <a:r>
                <a:rPr lang="en-US" sz="1200" b="1" i="1" u="sng" strike="noStrike" cap="none">
                  <a:solidFill>
                    <a:srgbClr val="595959"/>
                  </a:solidFill>
                  <a:latin typeface="Malgun Gothic"/>
                  <a:ea typeface="Malgun Gothic"/>
                  <a:cs typeface="Malgun Gothic"/>
                  <a:sym typeface="Malgun Gothic"/>
                </a:rPr>
                <a:t>어렴풋이 알았던것들은 명확히 알게되어 좋았다</a:t>
              </a:r>
              <a:endParaRPr sz="16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666666"/>
                </a:buClr>
                <a:buSzPts val="1000"/>
                <a:buFont typeface="Malgun Gothic"/>
                <a:buNone/>
              </a:pPr>
              <a:r>
                <a:rPr lang="en-US" sz="1000" b="0" i="0" u="none" strike="noStrike" cap="none">
                  <a:solidFill>
                    <a:srgbClr val="666666"/>
                  </a:solidFill>
                  <a:latin typeface="Malgun Gothic"/>
                  <a:ea typeface="Malgun Gothic"/>
                  <a:cs typeface="Malgun Gothic"/>
                  <a:sym typeface="Malgun Gothic"/>
                </a:rPr>
                <a:t>결과물로 만들어보고 나니 수업시간에 했던 내용들도 생각이나 복습하는거같았다</a:t>
              </a:r>
              <a:endParaRPr/>
            </a:p>
            <a:p>
              <a:pPr marL="0" marR="0" lvl="0" indent="0" algn="l" rtl="0">
                <a:lnSpc>
                  <a:spcPct val="150000"/>
                </a:lnSpc>
                <a:spcBef>
                  <a:spcPts val="0"/>
                </a:spcBef>
                <a:spcAft>
                  <a:spcPts val="0"/>
                </a:spcAft>
                <a:buClr>
                  <a:srgbClr val="666666"/>
                </a:buClr>
                <a:buSzPts val="1000"/>
                <a:buFont typeface="Malgun Gothic"/>
                <a:buNone/>
              </a:pPr>
              <a:r>
                <a:rPr lang="en-US" sz="1000" b="0" i="0" u="none" strike="noStrike" cap="none">
                  <a:solidFill>
                    <a:srgbClr val="666666"/>
                  </a:solidFill>
                  <a:latin typeface="Malgun Gothic"/>
                  <a:ea typeface="Malgun Gothic"/>
                  <a:cs typeface="Malgun Gothic"/>
                  <a:sym typeface="Malgun Gothic"/>
                </a:rPr>
                <a:t>어떤부분이 자꾸 헷갈리고 모르는지 파악이되었고</a:t>
              </a:r>
              <a:endParaRPr/>
            </a:p>
            <a:p>
              <a:pPr marL="0" marR="0" lvl="0" indent="0" algn="l" rtl="0">
                <a:lnSpc>
                  <a:spcPct val="150000"/>
                </a:lnSpc>
                <a:spcBef>
                  <a:spcPts val="0"/>
                </a:spcBef>
                <a:spcAft>
                  <a:spcPts val="0"/>
                </a:spcAft>
                <a:buClr>
                  <a:srgbClr val="666666"/>
                </a:buClr>
                <a:buSzPts val="1000"/>
                <a:buFont typeface="Malgun Gothic"/>
                <a:buNone/>
              </a:pPr>
              <a:r>
                <a:rPr lang="en-US" sz="1000" b="0" i="0" u="none" strike="noStrike" cap="none">
                  <a:solidFill>
                    <a:srgbClr val="666666"/>
                  </a:solidFill>
                  <a:latin typeface="Malgun Gothic"/>
                  <a:ea typeface="Malgun Gothic"/>
                  <a:cs typeface="Malgun Gothic"/>
                  <a:sym typeface="Malgun Gothic"/>
                </a:rPr>
                <a:t> 어렴풋이 알았던것들은 명확히 알게되어 좋았다. 그리고 프로젝트를 진행하며 프로젝트 진행에대한 순서들도 배울수있게되어 좋았다.</a:t>
              </a:r>
              <a:endParaRPr/>
            </a:p>
          </p:txBody>
        </p:sp>
      </p:grpSp>
      <p:grpSp>
        <p:nvGrpSpPr>
          <p:cNvPr id="897" name="Google Shape;897;p20"/>
          <p:cNvGrpSpPr/>
          <p:nvPr/>
        </p:nvGrpSpPr>
        <p:grpSpPr>
          <a:xfrm>
            <a:off x="10267815" y="454746"/>
            <a:ext cx="1099410" cy="1055104"/>
            <a:chOff x="-1" y="-1"/>
            <a:chExt cx="1099409" cy="1055102"/>
          </a:xfrm>
        </p:grpSpPr>
        <p:sp>
          <p:nvSpPr>
            <p:cNvPr id="898" name="Google Shape;898;p20"/>
            <p:cNvSpPr/>
            <p:nvPr/>
          </p:nvSpPr>
          <p:spPr>
            <a:xfrm>
              <a:off x="-1" y="-1"/>
              <a:ext cx="1055101" cy="1055102"/>
            </a:xfrm>
            <a:prstGeom prst="ellipse">
              <a:avLst/>
            </a:prstGeom>
            <a:noFill/>
            <a:ln w="38100" cap="flat" cmpd="sng">
              <a:solidFill>
                <a:srgbClr val="FF0000"/>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20"/>
            <p:cNvSpPr txBox="1"/>
            <p:nvPr/>
          </p:nvSpPr>
          <p:spPr>
            <a:xfrm>
              <a:off x="44307" y="58302"/>
              <a:ext cx="1055101" cy="881351"/>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0000"/>
                </a:buClr>
                <a:buSzPts val="4600"/>
                <a:buFont typeface="Malgun Gothic"/>
                <a:buNone/>
              </a:pPr>
              <a:r>
                <a:rPr lang="en-US" sz="4600" b="1" i="0" u="none" strike="noStrike" cap="none">
                  <a:solidFill>
                    <a:srgbClr val="FF0000"/>
                  </a:solidFill>
                  <a:latin typeface="Malgun Gothic"/>
                  <a:ea typeface="Malgun Gothic"/>
                  <a:cs typeface="Malgun Gothic"/>
                  <a:sym typeface="Malgun Gothic"/>
                </a:rPr>
                <a:t>A+</a:t>
              </a:r>
              <a:endParaRPr/>
            </a:p>
          </p:txBody>
        </p:sp>
      </p:grpSp>
      <p:grpSp>
        <p:nvGrpSpPr>
          <p:cNvPr id="900" name="Google Shape;900;p20"/>
          <p:cNvGrpSpPr/>
          <p:nvPr/>
        </p:nvGrpSpPr>
        <p:grpSpPr>
          <a:xfrm>
            <a:off x="838517" y="1352025"/>
            <a:ext cx="2094113" cy="4906904"/>
            <a:chOff x="0" y="0"/>
            <a:chExt cx="2094111" cy="4906903"/>
          </a:xfrm>
        </p:grpSpPr>
        <p:sp>
          <p:nvSpPr>
            <p:cNvPr id="901" name="Google Shape;901;p20"/>
            <p:cNvSpPr txBox="1"/>
            <p:nvPr/>
          </p:nvSpPr>
          <p:spPr>
            <a:xfrm>
              <a:off x="45737" y="0"/>
              <a:ext cx="1537807" cy="461574"/>
            </a:xfrm>
            <a:prstGeom prst="rect">
              <a:avLst/>
            </a:prstGeom>
            <a:noFill/>
            <a:ln>
              <a:noFill/>
            </a:ln>
          </p:spPr>
          <p:txBody>
            <a:bodyPr spcFirstLastPara="1" wrap="square" lIns="45675" tIns="45675" rIns="45675" bIns="45675" anchor="t" anchorCtr="0">
              <a:spAutoFit/>
            </a:bodyPr>
            <a:lstStyle/>
            <a:p>
              <a:pPr marL="0" marR="0" lvl="0" indent="0" algn="l" rtl="0">
                <a:lnSpc>
                  <a:spcPct val="150000"/>
                </a:lnSpc>
                <a:spcBef>
                  <a:spcPts val="0"/>
                </a:spcBef>
                <a:spcAft>
                  <a:spcPts val="0"/>
                </a:spcAft>
                <a:buClr>
                  <a:srgbClr val="595959"/>
                </a:buClr>
                <a:buSzPts val="1600"/>
                <a:buFont typeface="Malgun Gothic"/>
                <a:buNone/>
              </a:pPr>
              <a:r>
                <a:rPr lang="en-US" sz="1600" b="1" i="0" u="none" strike="noStrike" cap="none" dirty="0" smtClean="0">
                  <a:solidFill>
                    <a:srgbClr val="595959"/>
                  </a:solidFill>
                  <a:latin typeface="Malgun Gothic"/>
                  <a:ea typeface="Malgun Gothic"/>
                  <a:cs typeface="Malgun Gothic"/>
                  <a:sym typeface="Malgun Gothic"/>
                </a:rPr>
                <a:t>(</a:t>
              </a:r>
              <a:r>
                <a:rPr lang="en-US" sz="1600" b="1" i="0" u="none" strike="noStrike" cap="none" dirty="0" err="1">
                  <a:solidFill>
                    <a:srgbClr val="595959"/>
                  </a:solidFill>
                  <a:latin typeface="Malgun Gothic"/>
                  <a:ea typeface="Malgun Gothic"/>
                  <a:cs typeface="Malgun Gothic"/>
                  <a:sym typeface="Malgun Gothic"/>
                </a:rPr>
                <a:t>팀장</a:t>
              </a:r>
              <a:r>
                <a:rPr lang="en-US" sz="1600" b="1" i="0" u="none" strike="noStrike" cap="none" dirty="0">
                  <a:solidFill>
                    <a:srgbClr val="595959"/>
                  </a:solidFill>
                  <a:latin typeface="Malgun Gothic"/>
                  <a:ea typeface="Malgun Gothic"/>
                  <a:cs typeface="Malgun Gothic"/>
                  <a:sym typeface="Malgun Gothic"/>
                </a:rPr>
                <a:t>)</a:t>
              </a:r>
              <a:endParaRPr dirty="0"/>
            </a:p>
          </p:txBody>
        </p:sp>
        <p:grpSp>
          <p:nvGrpSpPr>
            <p:cNvPr id="902" name="Google Shape;902;p20"/>
            <p:cNvGrpSpPr/>
            <p:nvPr/>
          </p:nvGrpSpPr>
          <p:grpSpPr>
            <a:xfrm>
              <a:off x="0" y="324789"/>
              <a:ext cx="2094111" cy="4582114"/>
              <a:chOff x="0" y="0"/>
              <a:chExt cx="2094110" cy="4582113"/>
            </a:xfrm>
          </p:grpSpPr>
          <p:sp>
            <p:nvSpPr>
              <p:cNvPr id="903" name="Google Shape;903;p20"/>
              <p:cNvSpPr/>
              <p:nvPr/>
            </p:nvSpPr>
            <p:spPr>
              <a:xfrm>
                <a:off x="0" y="0"/>
                <a:ext cx="2094110" cy="4582113"/>
              </a:xfrm>
              <a:prstGeom prst="roundRect">
                <a:avLst>
                  <a:gd name="adj" fmla="val 3552"/>
                </a:avLst>
              </a:prstGeom>
              <a:solidFill>
                <a:srgbClr val="FFF8F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904" name="Google Shape;904;p20"/>
              <p:cNvSpPr txBox="1"/>
              <p:nvPr/>
            </p:nvSpPr>
            <p:spPr>
              <a:xfrm>
                <a:off x="122108" y="57710"/>
                <a:ext cx="1836998" cy="3935106"/>
              </a:xfrm>
              <a:prstGeom prst="rect">
                <a:avLst/>
              </a:prstGeom>
              <a:noFill/>
              <a:ln>
                <a:noFill/>
              </a:ln>
            </p:spPr>
            <p:txBody>
              <a:bodyPr spcFirstLastPara="1" wrap="square" lIns="45675" tIns="45675" rIns="45675" bIns="45675" anchor="t" anchorCtr="0">
                <a:spAutoFit/>
              </a:bodyPr>
              <a:lstStyle/>
              <a:p>
                <a:pPr marL="0" marR="0" lvl="0" indent="0" algn="l" rtl="0">
                  <a:lnSpc>
                    <a:spcPct val="150000"/>
                  </a:lnSpc>
                  <a:spcBef>
                    <a:spcPts val="0"/>
                  </a:spcBef>
                  <a:spcAft>
                    <a:spcPts val="0"/>
                  </a:spcAft>
                  <a:buClr>
                    <a:srgbClr val="595959"/>
                  </a:buClr>
                  <a:buSzPts val="1200"/>
                  <a:buFont typeface="Malgun Gothic"/>
                  <a:buNone/>
                </a:pPr>
                <a:r>
                  <a:rPr lang="en-US" sz="1200" b="1" i="1" u="sng" strike="noStrike" cap="none">
                    <a:solidFill>
                      <a:srgbClr val="595959"/>
                    </a:solidFill>
                    <a:latin typeface="Malgun Gothic"/>
                    <a:ea typeface="Malgun Gothic"/>
                    <a:cs typeface="Malgun Gothic"/>
                    <a:sym typeface="Malgun Gothic"/>
                  </a:rPr>
                  <a:t>혼자 이 프로젝트를 처음부터 끝까지 재구현 해보고자 함</a:t>
                </a:r>
                <a:endParaRPr/>
              </a:p>
              <a:p>
                <a:pPr marL="0" marR="0" lvl="0" indent="0" algn="l" rtl="0">
                  <a:lnSpc>
                    <a:spcPct val="150000"/>
                  </a:lnSpc>
                  <a:spcBef>
                    <a:spcPts val="0"/>
                  </a:spcBef>
                  <a:spcAft>
                    <a:spcPts val="0"/>
                  </a:spcAft>
                  <a:buClr>
                    <a:srgbClr val="666666"/>
                  </a:buClr>
                  <a:buSzPts val="1000"/>
                  <a:buFont typeface="Malgun Gothic"/>
                  <a:buNone/>
                </a:pPr>
                <a:r>
                  <a:rPr lang="en-US" sz="1000" b="0" i="0" u="none" strike="noStrike" cap="none">
                    <a:solidFill>
                      <a:srgbClr val="666666"/>
                    </a:solidFill>
                    <a:latin typeface="Malgun Gothic"/>
                    <a:ea typeface="Malgun Gothic"/>
                    <a:cs typeface="Malgun Gothic"/>
                    <a:sym typeface="Malgun Gothic"/>
                  </a:rPr>
                  <a:t>다시한 번 부족한 부분을 많이 느낌. 예를 들어 jQuery같은 경우에 사용법이 숙지가 되지 않아서 사용하지 않았기에  공부 후에 보완해서 재구현해보고자 함. 장바구니 기능도 구현해보려고 했는데 생성자 함수를 이용해서 객체 초기화 후 해당 데이터를 localStorage에 담는 부분을 제대로 해결하지 못해서 이부분에 대한 추가적인 공부가 필수적이라고 생각함.</a:t>
                </a:r>
                <a:endParaRPr/>
              </a:p>
              <a:p>
                <a:pPr marL="0" marR="0" lvl="0" indent="0" algn="l" rtl="0">
                  <a:lnSpc>
                    <a:spcPct val="150000"/>
                  </a:lnSpc>
                  <a:spcBef>
                    <a:spcPts val="0"/>
                  </a:spcBef>
                  <a:spcAft>
                    <a:spcPts val="0"/>
                  </a:spcAft>
                  <a:buClr>
                    <a:srgbClr val="666666"/>
                  </a:buClr>
                  <a:buSzPts val="1000"/>
                  <a:buFont typeface="Malgun Gothic"/>
                  <a:buNone/>
                </a:pPr>
                <a:r>
                  <a:rPr lang="en-US" sz="1000" b="0" i="0" u="none" strike="noStrike" cap="none">
                    <a:solidFill>
                      <a:srgbClr val="666666"/>
                    </a:solidFill>
                    <a:latin typeface="Malgun Gothic"/>
                    <a:ea typeface="Malgun Gothic"/>
                    <a:cs typeface="Malgun Gothic"/>
                    <a:sym typeface="Malgun Gothic"/>
                  </a:rPr>
                  <a:t>혼자 이 프로젝트를 처음부터 끝까지 재구현 해보고자 함.</a:t>
                </a:r>
                <a:endParaRPr sz="800" b="0" i="0" u="none" strike="noStrike" cap="none">
                  <a:solidFill>
                    <a:srgbClr val="000000"/>
                  </a:solidFill>
                  <a:latin typeface="Arial"/>
                  <a:ea typeface="Arial"/>
                  <a:cs typeface="Arial"/>
                  <a:sym typeface="Arial"/>
                </a:endParaRPr>
              </a:p>
            </p:txBody>
          </p:sp>
        </p:grpSp>
      </p:grpSp>
      <p:sp>
        <p:nvSpPr>
          <p:cNvPr id="905" name="Google Shape;905;p20"/>
          <p:cNvSpPr txBox="1"/>
          <p:nvPr/>
        </p:nvSpPr>
        <p:spPr>
          <a:xfrm>
            <a:off x="5823875" y="6526400"/>
            <a:ext cx="622801" cy="378498"/>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66666"/>
              </a:buClr>
              <a:buSzPts val="1400"/>
              <a:buFont typeface="Times New Roman"/>
              <a:buNone/>
            </a:pPr>
            <a:r>
              <a:rPr lang="en-US" sz="1400" b="0" i="0" u="none" strike="noStrike" cap="none">
                <a:solidFill>
                  <a:srgbClr val="666666"/>
                </a:solidFill>
                <a:latin typeface="Times New Roman"/>
                <a:ea typeface="Times New Roman"/>
                <a:cs typeface="Times New Roman"/>
                <a:sym typeface="Times New Roman"/>
              </a:rPr>
              <a:t>20/21</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9C8CB"/>
        </a:solidFill>
        <a:effectLst/>
      </p:bgPr>
    </p:bg>
    <p:spTree>
      <p:nvGrpSpPr>
        <p:cNvPr id="1" name="Shape 909"/>
        <p:cNvGrpSpPr/>
        <p:nvPr/>
      </p:nvGrpSpPr>
      <p:grpSpPr>
        <a:xfrm>
          <a:off x="0" y="0"/>
          <a:ext cx="0" cy="0"/>
          <a:chOff x="0" y="0"/>
          <a:chExt cx="0" cy="0"/>
        </a:xfrm>
      </p:grpSpPr>
      <p:grpSp>
        <p:nvGrpSpPr>
          <p:cNvPr id="910" name="Google Shape;910;p21"/>
          <p:cNvGrpSpPr/>
          <p:nvPr/>
        </p:nvGrpSpPr>
        <p:grpSpPr>
          <a:xfrm>
            <a:off x="589935" y="530942"/>
            <a:ext cx="11090701" cy="5928902"/>
            <a:chOff x="0" y="0"/>
            <a:chExt cx="11090700" cy="5928901"/>
          </a:xfrm>
        </p:grpSpPr>
        <p:sp>
          <p:nvSpPr>
            <p:cNvPr id="911" name="Google Shape;911;p21"/>
            <p:cNvSpPr/>
            <p:nvPr/>
          </p:nvSpPr>
          <p:spPr>
            <a:xfrm>
              <a:off x="0" y="0"/>
              <a:ext cx="11090700" cy="5928901"/>
            </a:xfrm>
            <a:prstGeom prst="roundRect">
              <a:avLst>
                <a:gd name="adj" fmla="val 3552"/>
              </a:avLst>
            </a:prstGeom>
            <a:solidFill>
              <a:srgbClr val="F8EADF"/>
            </a:solidFill>
            <a:ln w="127000" cap="flat" cmpd="sng">
              <a:solidFill>
                <a:srgbClr val="F4B2B6"/>
              </a:solidFill>
              <a:prstDash val="solid"/>
              <a:miter lim="800000"/>
              <a:headEnd type="none" w="sm" len="sm"/>
              <a:tailEnd type="none" w="sm" len="sm"/>
            </a:ln>
            <a:effectLst>
              <a:outerShdw dist="76200" dir="5400000" rotWithShape="0">
                <a:srgbClr val="000000">
                  <a:alpha val="34509"/>
                </a:srgbClr>
              </a:outerShdw>
            </a:effectLst>
          </p:spPr>
          <p:txBody>
            <a:bodyPr spcFirstLastPara="1" wrap="square" lIns="0" tIns="0" rIns="0" bIns="0" anchor="t" anchorCtr="0">
              <a:noAutofit/>
            </a:bodyPr>
            <a:lstStyle/>
            <a:p>
              <a:pPr marL="0" marR="0" lvl="0" indent="0" algn="ctr" rtl="0">
                <a:lnSpc>
                  <a:spcPct val="150000"/>
                </a:lnSpc>
                <a:spcBef>
                  <a:spcPts val="0"/>
                </a:spcBef>
                <a:spcAft>
                  <a:spcPts val="0"/>
                </a:spcAft>
                <a:buClr>
                  <a:srgbClr val="8C8280"/>
                </a:buClr>
                <a:buSzPts val="2800"/>
                <a:buFont typeface="Times New Roman"/>
                <a:buNone/>
              </a:pPr>
              <a:endParaRPr sz="2800" b="0" i="0" u="none" strike="noStrike" cap="none">
                <a:solidFill>
                  <a:srgbClr val="8C8280"/>
                </a:solidFill>
                <a:latin typeface="Times New Roman"/>
                <a:ea typeface="Times New Roman"/>
                <a:cs typeface="Times New Roman"/>
                <a:sym typeface="Times New Roman"/>
              </a:endParaRPr>
            </a:p>
          </p:txBody>
        </p:sp>
        <p:sp>
          <p:nvSpPr>
            <p:cNvPr id="912" name="Google Shape;912;p21"/>
            <p:cNvSpPr txBox="1"/>
            <p:nvPr/>
          </p:nvSpPr>
          <p:spPr>
            <a:xfrm>
              <a:off x="107405" y="61680"/>
              <a:ext cx="10875890" cy="889095"/>
            </a:xfrm>
            <a:prstGeom prst="rect">
              <a:avLst/>
            </a:prstGeom>
            <a:noFill/>
            <a:ln>
              <a:noFill/>
            </a:ln>
          </p:spPr>
          <p:txBody>
            <a:bodyPr spcFirstLastPara="1" wrap="square" lIns="45675" tIns="45675" rIns="45675" bIns="45675" anchor="t" anchorCtr="0">
              <a:spAutoFit/>
            </a:bodyPr>
            <a:lstStyle/>
            <a:p>
              <a:pPr marL="0" marR="0" lvl="0" indent="0" algn="ctr" rtl="0">
                <a:lnSpc>
                  <a:spcPct val="100000"/>
                </a:lnSpc>
                <a:spcBef>
                  <a:spcPts val="0"/>
                </a:spcBef>
                <a:spcAft>
                  <a:spcPts val="0"/>
                </a:spcAft>
                <a:buClr>
                  <a:srgbClr val="8C8280"/>
                </a:buClr>
                <a:buSzPts val="2800"/>
                <a:buFont typeface="Times New Roman"/>
                <a:buNone/>
              </a:pPr>
              <a:r>
                <a:rPr lang="en-US" sz="2800" b="0" i="0" u="none" strike="noStrike" cap="none">
                  <a:solidFill>
                    <a:srgbClr val="8C8280"/>
                  </a:solidFill>
                  <a:latin typeface="Times New Roman"/>
                  <a:ea typeface="Times New Roman"/>
                  <a:cs typeface="Times New Roman"/>
                  <a:sym typeface="Times New Roman"/>
                </a:rPr>
                <a:t>Template Source Author</a:t>
              </a:r>
              <a:endParaRPr/>
            </a:p>
          </p:txBody>
        </p:sp>
      </p:grpSp>
      <p:grpSp>
        <p:nvGrpSpPr>
          <p:cNvPr id="913" name="Google Shape;913;p21"/>
          <p:cNvGrpSpPr/>
          <p:nvPr/>
        </p:nvGrpSpPr>
        <p:grpSpPr>
          <a:xfrm>
            <a:off x="914911" y="132684"/>
            <a:ext cx="180602" cy="757015"/>
            <a:chOff x="0" y="-1"/>
            <a:chExt cx="180600" cy="757013"/>
          </a:xfrm>
        </p:grpSpPr>
        <p:sp>
          <p:nvSpPr>
            <p:cNvPr id="914" name="Google Shape;914;p21"/>
            <p:cNvSpPr/>
            <p:nvPr/>
          </p:nvSpPr>
          <p:spPr>
            <a:xfrm>
              <a:off x="0" y="57641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915" name="Google Shape;915;p21"/>
            <p:cNvSpPr/>
            <p:nvPr/>
          </p:nvSpPr>
          <p:spPr>
            <a:xfrm>
              <a:off x="0" y="-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916" name="Google Shape;916;p21"/>
            <p:cNvSpPr/>
            <p:nvPr/>
          </p:nvSpPr>
          <p:spPr>
            <a:xfrm>
              <a:off x="48813" y="77559"/>
              <a:ext cx="82802" cy="601801"/>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grpSp>
        <p:nvGrpSpPr>
          <p:cNvPr id="917" name="Google Shape;917;p21"/>
          <p:cNvGrpSpPr/>
          <p:nvPr/>
        </p:nvGrpSpPr>
        <p:grpSpPr>
          <a:xfrm>
            <a:off x="11265412" y="132684"/>
            <a:ext cx="180602" cy="757015"/>
            <a:chOff x="0" y="-1"/>
            <a:chExt cx="180600" cy="757013"/>
          </a:xfrm>
        </p:grpSpPr>
        <p:sp>
          <p:nvSpPr>
            <p:cNvPr id="918" name="Google Shape;918;p21"/>
            <p:cNvSpPr/>
            <p:nvPr/>
          </p:nvSpPr>
          <p:spPr>
            <a:xfrm>
              <a:off x="0" y="57641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919" name="Google Shape;919;p21"/>
            <p:cNvSpPr/>
            <p:nvPr/>
          </p:nvSpPr>
          <p:spPr>
            <a:xfrm>
              <a:off x="0" y="-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920" name="Google Shape;920;p21"/>
            <p:cNvSpPr/>
            <p:nvPr/>
          </p:nvSpPr>
          <p:spPr>
            <a:xfrm>
              <a:off x="48813" y="77559"/>
              <a:ext cx="82802" cy="601801"/>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pic>
        <p:nvPicPr>
          <p:cNvPr id="921" name="Google Shape;921;p21" descr="Google Shape;903;g8aa63e8e98_0_546"/>
          <p:cNvPicPr preferRelativeResize="0"/>
          <p:nvPr/>
        </p:nvPicPr>
        <p:blipFill rotWithShape="1">
          <a:blip r:embed="rId3">
            <a:alphaModFix/>
          </a:blip>
          <a:srcRect/>
          <a:stretch/>
        </p:blipFill>
        <p:spPr>
          <a:xfrm>
            <a:off x="4014787" y="2649700"/>
            <a:ext cx="4162426" cy="1343026"/>
          </a:xfrm>
          <a:prstGeom prst="rect">
            <a:avLst/>
          </a:prstGeom>
          <a:noFill/>
          <a:ln>
            <a:noFill/>
          </a:ln>
        </p:spPr>
      </p:pic>
      <p:sp>
        <p:nvSpPr>
          <p:cNvPr id="922" name="Google Shape;922;p21"/>
          <p:cNvSpPr txBox="1"/>
          <p:nvPr/>
        </p:nvSpPr>
        <p:spPr>
          <a:xfrm>
            <a:off x="5823875" y="6526400"/>
            <a:ext cx="622801" cy="378498"/>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66666"/>
              </a:buClr>
              <a:buSzPts val="1400"/>
              <a:buFont typeface="Times New Roman"/>
              <a:buNone/>
            </a:pPr>
            <a:r>
              <a:rPr lang="en-US" sz="1400" b="0" i="0" u="none" strike="noStrike" cap="none">
                <a:solidFill>
                  <a:srgbClr val="666666"/>
                </a:solidFill>
                <a:latin typeface="Times New Roman"/>
                <a:ea typeface="Times New Roman"/>
                <a:cs typeface="Times New Roman"/>
                <a:sym typeface="Times New Roman"/>
              </a:rPr>
              <a:t>21/21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9C8CB"/>
        </a:solidFill>
        <a:effectLst/>
      </p:bgPr>
    </p:bg>
    <p:spTree>
      <p:nvGrpSpPr>
        <p:cNvPr id="1" name="Shape 96"/>
        <p:cNvGrpSpPr/>
        <p:nvPr/>
      </p:nvGrpSpPr>
      <p:grpSpPr>
        <a:xfrm>
          <a:off x="0" y="0"/>
          <a:ext cx="0" cy="0"/>
          <a:chOff x="0" y="0"/>
          <a:chExt cx="0" cy="0"/>
        </a:xfrm>
      </p:grpSpPr>
      <p:grpSp>
        <p:nvGrpSpPr>
          <p:cNvPr id="97" name="Google Shape;97;p3"/>
          <p:cNvGrpSpPr/>
          <p:nvPr/>
        </p:nvGrpSpPr>
        <p:grpSpPr>
          <a:xfrm>
            <a:off x="914911" y="132684"/>
            <a:ext cx="180602" cy="757015"/>
            <a:chOff x="0" y="-1"/>
            <a:chExt cx="180600" cy="757013"/>
          </a:xfrm>
        </p:grpSpPr>
        <p:sp>
          <p:nvSpPr>
            <p:cNvPr id="98" name="Google Shape;98;p3"/>
            <p:cNvSpPr/>
            <p:nvPr/>
          </p:nvSpPr>
          <p:spPr>
            <a:xfrm>
              <a:off x="0" y="57641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99" name="Google Shape;99;p3"/>
            <p:cNvSpPr/>
            <p:nvPr/>
          </p:nvSpPr>
          <p:spPr>
            <a:xfrm>
              <a:off x="0" y="-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100" name="Google Shape;100;p3"/>
            <p:cNvSpPr/>
            <p:nvPr/>
          </p:nvSpPr>
          <p:spPr>
            <a:xfrm>
              <a:off x="48813" y="77559"/>
              <a:ext cx="82802" cy="601801"/>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grpSp>
        <p:nvGrpSpPr>
          <p:cNvPr id="101" name="Google Shape;101;p3"/>
          <p:cNvGrpSpPr/>
          <p:nvPr/>
        </p:nvGrpSpPr>
        <p:grpSpPr>
          <a:xfrm>
            <a:off x="11265412" y="132684"/>
            <a:ext cx="180602" cy="757015"/>
            <a:chOff x="0" y="-1"/>
            <a:chExt cx="180600" cy="757013"/>
          </a:xfrm>
        </p:grpSpPr>
        <p:sp>
          <p:nvSpPr>
            <p:cNvPr id="102" name="Google Shape;102;p3"/>
            <p:cNvSpPr/>
            <p:nvPr/>
          </p:nvSpPr>
          <p:spPr>
            <a:xfrm>
              <a:off x="0" y="57641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103" name="Google Shape;103;p3"/>
            <p:cNvSpPr/>
            <p:nvPr/>
          </p:nvSpPr>
          <p:spPr>
            <a:xfrm>
              <a:off x="0" y="-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104" name="Google Shape;104;p3"/>
            <p:cNvSpPr/>
            <p:nvPr/>
          </p:nvSpPr>
          <p:spPr>
            <a:xfrm>
              <a:off x="48813" y="77559"/>
              <a:ext cx="82802" cy="601801"/>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pic>
        <p:nvPicPr>
          <p:cNvPr id="105" name="Google Shape;105;p3" descr="Google Shape;126;g8ac9817a83_0_736"/>
          <p:cNvPicPr preferRelativeResize="0"/>
          <p:nvPr/>
        </p:nvPicPr>
        <p:blipFill rotWithShape="1">
          <a:blip r:embed="rId3">
            <a:alphaModFix/>
          </a:blip>
          <a:srcRect/>
          <a:stretch/>
        </p:blipFill>
        <p:spPr>
          <a:xfrm>
            <a:off x="772750" y="1364625"/>
            <a:ext cx="2119601" cy="3519150"/>
          </a:xfrm>
          <a:prstGeom prst="rect">
            <a:avLst/>
          </a:prstGeom>
          <a:noFill/>
          <a:ln>
            <a:noFill/>
          </a:ln>
        </p:spPr>
      </p:pic>
      <p:pic>
        <p:nvPicPr>
          <p:cNvPr id="106" name="Google Shape;106;p3" descr="Google Shape;127;g8ac9817a83_0_736"/>
          <p:cNvPicPr preferRelativeResize="0"/>
          <p:nvPr/>
        </p:nvPicPr>
        <p:blipFill rotWithShape="1">
          <a:blip r:embed="rId4">
            <a:alphaModFix/>
          </a:blip>
          <a:srcRect/>
          <a:stretch/>
        </p:blipFill>
        <p:spPr>
          <a:xfrm>
            <a:off x="853319" y="5048444"/>
            <a:ext cx="1444576" cy="551551"/>
          </a:xfrm>
          <a:prstGeom prst="rect">
            <a:avLst/>
          </a:prstGeom>
          <a:noFill/>
          <a:ln>
            <a:noFill/>
          </a:ln>
        </p:spPr>
      </p:pic>
      <p:cxnSp>
        <p:nvCxnSpPr>
          <p:cNvPr id="107" name="Google Shape;107;p3"/>
          <p:cNvCxnSpPr/>
          <p:nvPr/>
        </p:nvCxnSpPr>
        <p:spPr>
          <a:xfrm flipH="1">
            <a:off x="1575607" y="4568144"/>
            <a:ext cx="185701" cy="480301"/>
          </a:xfrm>
          <a:prstGeom prst="straightConnector1">
            <a:avLst/>
          </a:prstGeom>
          <a:noFill/>
          <a:ln w="38100" cap="flat" cmpd="sng">
            <a:solidFill>
              <a:srgbClr val="FF0000"/>
            </a:solidFill>
            <a:prstDash val="solid"/>
            <a:round/>
            <a:headEnd type="none" w="sm" len="sm"/>
            <a:tailEnd type="triangle" w="med" len="med"/>
          </a:ln>
        </p:spPr>
      </p:cxnSp>
      <p:sp>
        <p:nvSpPr>
          <p:cNvPr id="108" name="Google Shape;108;p3"/>
          <p:cNvSpPr txBox="1"/>
          <p:nvPr/>
        </p:nvSpPr>
        <p:spPr>
          <a:xfrm>
            <a:off x="1774250" y="4814299"/>
            <a:ext cx="617100" cy="398751"/>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0000"/>
              </a:buClr>
              <a:buSzPts val="1400"/>
              <a:buFont typeface="Malgun Gothic"/>
              <a:buNone/>
            </a:pPr>
            <a:r>
              <a:rPr lang="en-US" sz="1400" b="1" i="0" u="none" strike="noStrike" cap="none">
                <a:solidFill>
                  <a:srgbClr val="FF0000"/>
                </a:solidFill>
                <a:latin typeface="Malgun Gothic"/>
                <a:ea typeface="Malgun Gothic"/>
                <a:cs typeface="Malgun Gothic"/>
                <a:sym typeface="Malgun Gothic"/>
              </a:rPr>
              <a:t>Click</a:t>
            </a:r>
            <a:endParaRPr/>
          </a:p>
        </p:txBody>
      </p:sp>
      <p:sp>
        <p:nvSpPr>
          <p:cNvPr id="109" name="Google Shape;109;p3"/>
          <p:cNvSpPr txBox="1"/>
          <p:nvPr/>
        </p:nvSpPr>
        <p:spPr>
          <a:xfrm>
            <a:off x="2982674" y="1364625"/>
            <a:ext cx="2791851" cy="2650545"/>
          </a:xfrm>
          <a:prstGeom prst="rect">
            <a:avLst/>
          </a:prstGeom>
          <a:noFill/>
          <a:ln>
            <a:noFill/>
          </a:ln>
        </p:spPr>
        <p:txBody>
          <a:bodyPr spcFirstLastPara="1" wrap="square" lIns="45675" tIns="45675" rIns="45675" bIns="45675" anchor="t" anchorCtr="0">
            <a:spAutoFit/>
          </a:bodyPr>
          <a:lstStyle/>
          <a:p>
            <a:pPr marL="0" marR="0" lvl="0" indent="0" algn="ctr" rtl="0">
              <a:lnSpc>
                <a:spcPct val="150000"/>
              </a:lnSpc>
              <a:spcBef>
                <a:spcPts val="0"/>
              </a:spcBef>
              <a:spcAft>
                <a:spcPts val="0"/>
              </a:spcAft>
              <a:buClr>
                <a:srgbClr val="595959"/>
              </a:buClr>
              <a:buSzPts val="1600"/>
              <a:buFont typeface="Malgun Gothic"/>
              <a:buNone/>
            </a:pPr>
            <a:r>
              <a:rPr lang="en-US" sz="1600" b="1" i="0" u="none" strike="noStrike" cap="none">
                <a:solidFill>
                  <a:srgbClr val="595959"/>
                </a:solidFill>
                <a:latin typeface="Malgun Gothic"/>
                <a:ea typeface="Malgun Gothic"/>
                <a:cs typeface="Malgun Gothic"/>
                <a:sym typeface="Malgun Gothic"/>
              </a:rPr>
              <a:t>초기화면</a:t>
            </a:r>
            <a:endParaRPr/>
          </a:p>
          <a:p>
            <a:pPr marL="457200" marR="0" lvl="0"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사용자가 처음 접하는 화면</a:t>
            </a:r>
            <a:endParaRPr/>
          </a:p>
          <a:p>
            <a:pPr marL="457200" marR="0" lvl="0"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메인 이미지와 브랜드명 기재</a:t>
            </a:r>
            <a:endParaRPr/>
          </a:p>
          <a:p>
            <a:pPr marL="457200" marR="0" lvl="0"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버튼 애니메이션 효과</a:t>
            </a:r>
            <a:endParaRPr/>
          </a:p>
          <a:p>
            <a:pPr marL="457200" marR="0" lvl="0" indent="-317500" algn="l" rtl="0">
              <a:lnSpc>
                <a:spcPct val="150000"/>
              </a:lnSpc>
              <a:spcBef>
                <a:spcPts val="0"/>
              </a:spcBef>
              <a:spcAft>
                <a:spcPts val="0"/>
              </a:spcAft>
              <a:buClr>
                <a:srgbClr val="595959"/>
              </a:buClr>
              <a:buSzPts val="1400"/>
              <a:buFont typeface="Helvetica Neue"/>
              <a:buChar char="❖"/>
            </a:pPr>
            <a:r>
              <a:rPr lang="en-US" sz="1400" b="0" i="0" u="none" strike="noStrike" cap="none">
                <a:solidFill>
                  <a:srgbClr val="595959"/>
                </a:solidFill>
                <a:latin typeface="Malgun Gothic"/>
                <a:ea typeface="Malgun Gothic"/>
                <a:cs typeface="Malgun Gothic"/>
                <a:sym typeface="Malgun Gothic"/>
              </a:rPr>
              <a:t>Start 버튼</a:t>
            </a:r>
            <a:endParaRPr/>
          </a:p>
          <a:p>
            <a:pPr marL="914400" marR="0" lvl="1" indent="-317500" algn="l" rtl="0">
              <a:lnSpc>
                <a:spcPct val="150000"/>
              </a:lnSpc>
              <a:spcBef>
                <a:spcPts val="0"/>
              </a:spcBef>
              <a:spcAft>
                <a:spcPts val="0"/>
              </a:spcAft>
              <a:buClr>
                <a:srgbClr val="595959"/>
              </a:buClr>
              <a:buSzPts val="1400"/>
              <a:buFont typeface="Helvetica Neue"/>
              <a:buChar char="○"/>
            </a:pPr>
            <a:r>
              <a:rPr lang="en-US" sz="1400" b="0" i="0" u="none" strike="noStrike" cap="none">
                <a:solidFill>
                  <a:srgbClr val="595959"/>
                </a:solidFill>
                <a:latin typeface="Malgun Gothic"/>
                <a:ea typeface="Malgun Gothic"/>
                <a:cs typeface="Malgun Gothic"/>
                <a:sym typeface="Malgun Gothic"/>
              </a:rPr>
              <a:t>버튼을 누르면 메인 주문화면으로 넘어감</a:t>
            </a:r>
            <a:endParaRPr sz="1300" b="0" i="0" u="none" strike="noStrike" cap="none">
              <a:solidFill>
                <a:srgbClr val="000000"/>
              </a:solidFill>
              <a:latin typeface="Arial"/>
              <a:ea typeface="Arial"/>
              <a:cs typeface="Arial"/>
              <a:sym typeface="Arial"/>
            </a:endParaRPr>
          </a:p>
        </p:txBody>
      </p:sp>
      <p:sp>
        <p:nvSpPr>
          <p:cNvPr id="110" name="Google Shape;110;p3"/>
          <p:cNvSpPr txBox="1"/>
          <p:nvPr/>
        </p:nvSpPr>
        <p:spPr>
          <a:xfrm>
            <a:off x="8608424" y="1395000"/>
            <a:ext cx="2791851" cy="1266151"/>
          </a:xfrm>
          <a:prstGeom prst="rect">
            <a:avLst/>
          </a:prstGeom>
          <a:noFill/>
          <a:ln>
            <a:noFill/>
          </a:ln>
        </p:spPr>
        <p:txBody>
          <a:bodyPr spcFirstLastPara="1" wrap="square" lIns="45675" tIns="45675" rIns="45675" bIns="45675" anchor="t" anchorCtr="0">
            <a:spAutoFit/>
          </a:bodyPr>
          <a:lstStyle/>
          <a:p>
            <a:pPr marL="0" marR="0" lvl="0" indent="0" algn="ctr" rtl="0">
              <a:lnSpc>
                <a:spcPct val="150000"/>
              </a:lnSpc>
              <a:spcBef>
                <a:spcPts val="0"/>
              </a:spcBef>
              <a:spcAft>
                <a:spcPts val="0"/>
              </a:spcAft>
              <a:buClr>
                <a:srgbClr val="595959"/>
              </a:buClr>
              <a:buSzPts val="1600"/>
              <a:buFont typeface="Malgun Gothic"/>
              <a:buNone/>
            </a:pPr>
            <a:r>
              <a:rPr lang="en-US" sz="1600" b="1" i="0" u="none" strike="noStrike" cap="none">
                <a:solidFill>
                  <a:srgbClr val="595959"/>
                </a:solidFill>
                <a:latin typeface="Malgun Gothic"/>
                <a:ea typeface="Malgun Gothic"/>
                <a:cs typeface="Malgun Gothic"/>
                <a:sym typeface="Malgun Gothic"/>
              </a:rPr>
              <a:t>index.html</a:t>
            </a:r>
            <a:endParaRPr/>
          </a:p>
          <a:p>
            <a:pPr marL="457200" marR="0" lvl="0"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tcontainer</a:t>
            </a:r>
            <a:endParaRPr/>
          </a:p>
          <a:p>
            <a:pPr marL="914400" marR="0" lvl="1"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1.titleImage</a:t>
            </a:r>
            <a:endParaRPr/>
          </a:p>
          <a:p>
            <a:pPr marL="914400" marR="0" lvl="1" indent="-311150" algn="l" rtl="0">
              <a:lnSpc>
                <a:spcPct val="150000"/>
              </a:lnSpc>
              <a:spcBef>
                <a:spcPts val="0"/>
              </a:spcBef>
              <a:spcAft>
                <a:spcPts val="0"/>
              </a:spcAft>
              <a:buClr>
                <a:srgbClr val="595959"/>
              </a:buClr>
              <a:buSzPts val="1300"/>
              <a:buFont typeface="Helvetica Neue"/>
              <a:buChar char="○"/>
            </a:pPr>
            <a:r>
              <a:rPr lang="en-US" sz="1300" b="0" i="0" u="none" strike="noStrike" cap="none">
                <a:solidFill>
                  <a:srgbClr val="595959"/>
                </a:solidFill>
                <a:latin typeface="Malgun Gothic"/>
                <a:ea typeface="Malgun Gothic"/>
                <a:cs typeface="Malgun Gothic"/>
                <a:sym typeface="Malgun Gothic"/>
              </a:rPr>
              <a:t>2.titleBtn</a:t>
            </a:r>
            <a:endParaRPr/>
          </a:p>
        </p:txBody>
      </p:sp>
      <p:grpSp>
        <p:nvGrpSpPr>
          <p:cNvPr id="111" name="Google Shape;111;p3"/>
          <p:cNvGrpSpPr/>
          <p:nvPr/>
        </p:nvGrpSpPr>
        <p:grpSpPr>
          <a:xfrm>
            <a:off x="5887515" y="1192025"/>
            <a:ext cx="3785836" cy="3966226"/>
            <a:chOff x="0" y="0"/>
            <a:chExt cx="3785834" cy="3966226"/>
          </a:xfrm>
        </p:grpSpPr>
        <p:pic>
          <p:nvPicPr>
            <p:cNvPr id="112" name="Google Shape;112;p3" descr="Google Shape;134;g8ac9817a83_0_736"/>
            <p:cNvPicPr preferRelativeResize="0"/>
            <p:nvPr/>
          </p:nvPicPr>
          <p:blipFill rotWithShape="1">
            <a:blip r:embed="rId5">
              <a:alphaModFix/>
            </a:blip>
            <a:srcRect/>
            <a:stretch/>
          </p:blipFill>
          <p:spPr>
            <a:xfrm>
              <a:off x="0" y="216523"/>
              <a:ext cx="2264543" cy="3749486"/>
            </a:xfrm>
            <a:prstGeom prst="rect">
              <a:avLst/>
            </a:prstGeom>
            <a:noFill/>
            <a:ln>
              <a:noFill/>
            </a:ln>
          </p:spPr>
        </p:pic>
        <p:sp>
          <p:nvSpPr>
            <p:cNvPr id="113" name="Google Shape;113;p3"/>
            <p:cNvSpPr/>
            <p:nvPr/>
          </p:nvSpPr>
          <p:spPr>
            <a:xfrm>
              <a:off x="9" y="213525"/>
              <a:ext cx="2264400" cy="3752701"/>
            </a:xfrm>
            <a:prstGeom prst="rect">
              <a:avLst/>
            </a:prstGeom>
            <a:noFill/>
            <a:ln w="28575" cap="flat" cmpd="sng">
              <a:solidFill>
                <a:srgbClr val="CC0000"/>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3"/>
            <p:cNvSpPr txBox="1"/>
            <p:nvPr/>
          </p:nvSpPr>
          <p:spPr>
            <a:xfrm>
              <a:off x="2264534" y="0"/>
              <a:ext cx="1521300" cy="398700"/>
            </a:xfrm>
            <a:prstGeom prst="rect">
              <a:avLst/>
            </a:prstGeom>
            <a:noFill/>
            <a:ln>
              <a:noFill/>
            </a:ln>
          </p:spPr>
          <p:txBody>
            <a:bodyPr spcFirstLastPara="1" wrap="square" lIns="91375" tIns="91375" rIns="91375" bIns="91375" anchor="t" anchorCtr="0">
              <a:spAutoFit/>
            </a:bodyPr>
            <a:lstStyle/>
            <a:p>
              <a:pPr marL="0" marR="0" lvl="0" indent="0" algn="l" rtl="0">
                <a:lnSpc>
                  <a:spcPct val="100000"/>
                </a:lnSpc>
                <a:spcBef>
                  <a:spcPts val="0"/>
                </a:spcBef>
                <a:spcAft>
                  <a:spcPts val="0"/>
                </a:spcAft>
                <a:buClr>
                  <a:srgbClr val="A61C00"/>
                </a:buClr>
                <a:buSzPts val="1400"/>
                <a:buFont typeface="Malgun Gothic"/>
                <a:buNone/>
              </a:pPr>
              <a:r>
                <a:rPr lang="en-US" sz="1400" b="1" i="0" u="none" strike="noStrike" cap="none">
                  <a:solidFill>
                    <a:srgbClr val="A61C00"/>
                  </a:solidFill>
                  <a:latin typeface="Malgun Gothic"/>
                  <a:ea typeface="Malgun Gothic"/>
                  <a:cs typeface="Malgun Gothic"/>
                  <a:sym typeface="Malgun Gothic"/>
                </a:rPr>
                <a:t>tcontainer</a:t>
              </a:r>
              <a:endParaRPr/>
            </a:p>
          </p:txBody>
        </p:sp>
        <p:sp>
          <p:nvSpPr>
            <p:cNvPr id="115" name="Google Shape;115;p3"/>
            <p:cNvSpPr/>
            <p:nvPr/>
          </p:nvSpPr>
          <p:spPr>
            <a:xfrm>
              <a:off x="60559" y="282673"/>
              <a:ext cx="2143800" cy="2823902"/>
            </a:xfrm>
            <a:prstGeom prst="rect">
              <a:avLst/>
            </a:prstGeom>
            <a:noFill/>
            <a:ln w="19050" cap="flat" cmpd="sng">
              <a:solidFill>
                <a:srgbClr val="1155CC"/>
              </a:solidFill>
              <a:prstDash val="solid"/>
              <a:miter lim="8000"/>
              <a:headEnd type="none" w="sm" len="sm"/>
              <a:tailEnd type="none" w="sm" len="sm"/>
            </a:ln>
            <a:effectLst>
              <a:outerShdw dist="76200" dir="5400000" rotWithShape="0">
                <a:srgbClr val="000000">
                  <a:alpha val="34117"/>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3"/>
            <p:cNvSpPr txBox="1"/>
            <p:nvPr/>
          </p:nvSpPr>
          <p:spPr>
            <a:xfrm>
              <a:off x="2204358" y="2726174"/>
              <a:ext cx="1187102" cy="398701"/>
            </a:xfrm>
            <a:prstGeom prst="rect">
              <a:avLst/>
            </a:prstGeom>
            <a:noFill/>
            <a:ln>
              <a:noFill/>
            </a:ln>
          </p:spPr>
          <p:txBody>
            <a:bodyPr spcFirstLastPara="1" wrap="square" lIns="91375" tIns="91375" rIns="91375" bIns="91375" anchor="t" anchorCtr="0">
              <a:spAutoFit/>
            </a:bodyPr>
            <a:lstStyle/>
            <a:p>
              <a:pPr marL="0" marR="0" lvl="0" indent="0" algn="l" rtl="0">
                <a:lnSpc>
                  <a:spcPct val="100000"/>
                </a:lnSpc>
                <a:spcBef>
                  <a:spcPts val="0"/>
                </a:spcBef>
                <a:spcAft>
                  <a:spcPts val="0"/>
                </a:spcAft>
                <a:buClr>
                  <a:srgbClr val="1155CC"/>
                </a:buClr>
                <a:buSzPts val="1400"/>
                <a:buFont typeface="Malgun Gothic"/>
                <a:buNone/>
              </a:pPr>
              <a:r>
                <a:rPr lang="en-US" sz="1400" b="1" i="0" u="none" strike="noStrike" cap="none">
                  <a:solidFill>
                    <a:srgbClr val="1155CC"/>
                  </a:solidFill>
                  <a:latin typeface="Malgun Gothic"/>
                  <a:ea typeface="Malgun Gothic"/>
                  <a:cs typeface="Malgun Gothic"/>
                  <a:sym typeface="Malgun Gothic"/>
                </a:rPr>
                <a:t>titleImage</a:t>
              </a:r>
              <a:endParaRPr/>
            </a:p>
          </p:txBody>
        </p:sp>
        <p:sp>
          <p:nvSpPr>
            <p:cNvPr id="117" name="Google Shape;117;p3"/>
            <p:cNvSpPr/>
            <p:nvPr/>
          </p:nvSpPr>
          <p:spPr>
            <a:xfrm>
              <a:off x="60559" y="3106575"/>
              <a:ext cx="2143800" cy="859501"/>
            </a:xfrm>
            <a:prstGeom prst="rect">
              <a:avLst/>
            </a:prstGeom>
            <a:noFill/>
            <a:ln w="28575" cap="flat" cmpd="sng">
              <a:solidFill>
                <a:srgbClr val="38761D"/>
              </a:solidFill>
              <a:prstDash val="solid"/>
              <a:miter lim="8000"/>
              <a:headEnd type="none" w="sm" len="sm"/>
              <a:tailEnd type="none" w="sm" len="sm"/>
            </a:ln>
            <a:effectLst>
              <a:outerShdw dist="76200" dir="5400000" rotWithShape="0">
                <a:srgbClr val="000000">
                  <a:alpha val="34117"/>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3"/>
            <p:cNvSpPr txBox="1"/>
            <p:nvPr/>
          </p:nvSpPr>
          <p:spPr>
            <a:xfrm>
              <a:off x="2204358" y="3389250"/>
              <a:ext cx="1187102" cy="398701"/>
            </a:xfrm>
            <a:prstGeom prst="rect">
              <a:avLst/>
            </a:prstGeom>
            <a:noFill/>
            <a:ln>
              <a:noFill/>
            </a:ln>
          </p:spPr>
          <p:txBody>
            <a:bodyPr spcFirstLastPara="1" wrap="square" lIns="91375" tIns="91375" rIns="91375" bIns="91375" anchor="t" anchorCtr="0">
              <a:spAutoFit/>
            </a:bodyPr>
            <a:lstStyle/>
            <a:p>
              <a:pPr marL="0" marR="0" lvl="0" indent="0" algn="l" rtl="0">
                <a:lnSpc>
                  <a:spcPct val="100000"/>
                </a:lnSpc>
                <a:spcBef>
                  <a:spcPts val="0"/>
                </a:spcBef>
                <a:spcAft>
                  <a:spcPts val="0"/>
                </a:spcAft>
                <a:buClr>
                  <a:srgbClr val="38761D"/>
                </a:buClr>
                <a:buSzPts val="1400"/>
                <a:buFont typeface="Malgun Gothic"/>
                <a:buNone/>
              </a:pPr>
              <a:r>
                <a:rPr lang="en-US" sz="1400" b="1" i="0" u="none" strike="noStrike" cap="none">
                  <a:solidFill>
                    <a:srgbClr val="38761D"/>
                  </a:solidFill>
                  <a:latin typeface="Malgun Gothic"/>
                  <a:ea typeface="Malgun Gothic"/>
                  <a:cs typeface="Malgun Gothic"/>
                  <a:sym typeface="Malgun Gothic"/>
                </a:rPr>
                <a:t>titleBtn</a:t>
              </a:r>
              <a:endParaRPr/>
            </a:p>
          </p:txBody>
        </p:sp>
      </p:grpSp>
      <p:pic>
        <p:nvPicPr>
          <p:cNvPr id="119" name="Google Shape;119;p3" descr="Google Shape;142;g8ac9817a83_0_736"/>
          <p:cNvPicPr preferRelativeResize="0"/>
          <p:nvPr/>
        </p:nvPicPr>
        <p:blipFill rotWithShape="1">
          <a:blip r:embed="rId6">
            <a:alphaModFix/>
          </a:blip>
          <a:srcRect/>
          <a:stretch/>
        </p:blipFill>
        <p:spPr>
          <a:xfrm>
            <a:off x="8652125" y="5048451"/>
            <a:ext cx="1539076" cy="1053276"/>
          </a:xfrm>
          <a:prstGeom prst="rect">
            <a:avLst/>
          </a:prstGeom>
          <a:noFill/>
          <a:ln w="28575" cap="flat" cmpd="sng">
            <a:solidFill>
              <a:srgbClr val="F4B2B6"/>
            </a:solidFill>
            <a:prstDash val="solid"/>
            <a:miter lim="8000"/>
            <a:headEnd type="none" w="sm" len="sm"/>
            <a:tailEnd type="none" w="sm" len="sm"/>
          </a:ln>
          <a:effectLst>
            <a:outerShdw dist="76200" dir="5400000" rotWithShape="0">
              <a:srgbClr val="000000">
                <a:alpha val="34117"/>
              </a:srgbClr>
            </a:outerShdw>
          </a:effectLst>
        </p:spPr>
      </p:pic>
      <p:pic>
        <p:nvPicPr>
          <p:cNvPr id="120" name="Google Shape;120;p3" descr="Google Shape;143;g8ac9817a83_0_736"/>
          <p:cNvPicPr preferRelativeResize="0"/>
          <p:nvPr/>
        </p:nvPicPr>
        <p:blipFill rotWithShape="1">
          <a:blip r:embed="rId7">
            <a:alphaModFix/>
          </a:blip>
          <a:srcRect/>
          <a:stretch/>
        </p:blipFill>
        <p:spPr>
          <a:xfrm>
            <a:off x="10064538" y="2772649"/>
            <a:ext cx="1381451" cy="2639876"/>
          </a:xfrm>
          <a:prstGeom prst="rect">
            <a:avLst/>
          </a:prstGeom>
          <a:noFill/>
          <a:ln w="28575" cap="flat" cmpd="sng">
            <a:solidFill>
              <a:srgbClr val="F4B2B6"/>
            </a:solidFill>
            <a:prstDash val="solid"/>
            <a:miter lim="8000"/>
            <a:headEnd type="none" w="sm" len="sm"/>
            <a:tailEnd type="none" w="sm" len="sm"/>
          </a:ln>
          <a:effectLst>
            <a:outerShdw dist="76200" dir="5400000" rotWithShape="0">
              <a:srgbClr val="000000">
                <a:alpha val="34117"/>
              </a:srgbClr>
            </a:outerShdw>
          </a:effectLst>
        </p:spPr>
      </p:pic>
      <p:grpSp>
        <p:nvGrpSpPr>
          <p:cNvPr id="121" name="Google Shape;121;p3"/>
          <p:cNvGrpSpPr/>
          <p:nvPr/>
        </p:nvGrpSpPr>
        <p:grpSpPr>
          <a:xfrm>
            <a:off x="589935" y="530967"/>
            <a:ext cx="11090701" cy="5928902"/>
            <a:chOff x="0" y="0"/>
            <a:chExt cx="11090700" cy="5928901"/>
          </a:xfrm>
        </p:grpSpPr>
        <p:sp>
          <p:nvSpPr>
            <p:cNvPr id="122" name="Google Shape;122;p3"/>
            <p:cNvSpPr/>
            <p:nvPr/>
          </p:nvSpPr>
          <p:spPr>
            <a:xfrm>
              <a:off x="0" y="0"/>
              <a:ext cx="11090700" cy="5928901"/>
            </a:xfrm>
            <a:prstGeom prst="roundRect">
              <a:avLst>
                <a:gd name="adj" fmla="val 3552"/>
              </a:avLst>
            </a:prstGeom>
            <a:solidFill>
              <a:srgbClr val="F8EADF"/>
            </a:solidFill>
            <a:ln w="127000" cap="flat" cmpd="sng">
              <a:solidFill>
                <a:srgbClr val="F4B2B6"/>
              </a:solidFill>
              <a:prstDash val="solid"/>
              <a:miter lim="800000"/>
              <a:headEnd type="none" w="sm" len="sm"/>
              <a:tailEnd type="none" w="sm" len="sm"/>
            </a:ln>
            <a:effectLst>
              <a:outerShdw dist="76200" dir="5400000" rotWithShape="0">
                <a:srgbClr val="000000">
                  <a:alpha val="35294"/>
                </a:srgbClr>
              </a:outerShdw>
            </a:effectLst>
          </p:spPr>
          <p:txBody>
            <a:bodyPr spcFirstLastPara="1" wrap="square" lIns="0" tIns="0" rIns="0" bIns="0" anchor="t" anchorCtr="0">
              <a:noAutofit/>
            </a:bodyPr>
            <a:lstStyle/>
            <a:p>
              <a:pPr marL="0" marR="0" lvl="0" indent="0" algn="l" rtl="0">
                <a:lnSpc>
                  <a:spcPct val="150000"/>
                </a:lnSpc>
                <a:spcBef>
                  <a:spcPts val="0"/>
                </a:spcBef>
                <a:spcAft>
                  <a:spcPts val="0"/>
                </a:spcAft>
                <a:buClr>
                  <a:srgbClr val="8C8280"/>
                </a:buClr>
                <a:buSzPts val="2800"/>
                <a:buFont typeface="Times New Roman"/>
                <a:buNone/>
              </a:pPr>
              <a:endParaRPr sz="2800" b="0" i="0" u="none" strike="noStrike" cap="none">
                <a:solidFill>
                  <a:srgbClr val="8C8280"/>
                </a:solidFill>
                <a:latin typeface="Times New Roman"/>
                <a:ea typeface="Times New Roman"/>
                <a:cs typeface="Times New Roman"/>
                <a:sym typeface="Times New Roman"/>
              </a:endParaRPr>
            </a:p>
          </p:txBody>
        </p:sp>
        <p:sp>
          <p:nvSpPr>
            <p:cNvPr id="123" name="Google Shape;123;p3"/>
            <p:cNvSpPr txBox="1"/>
            <p:nvPr/>
          </p:nvSpPr>
          <p:spPr>
            <a:xfrm>
              <a:off x="107405" y="61680"/>
              <a:ext cx="10875890" cy="889095"/>
            </a:xfrm>
            <a:prstGeom prst="rect">
              <a:avLst/>
            </a:prstGeom>
            <a:noFill/>
            <a:ln>
              <a:noFill/>
            </a:ln>
          </p:spPr>
          <p:txBody>
            <a:bodyPr spcFirstLastPara="1" wrap="square" lIns="45675" tIns="45675" rIns="45675" bIns="45675" anchor="t" anchorCtr="0">
              <a:spAutoFit/>
            </a:bodyPr>
            <a:lstStyle/>
            <a:p>
              <a:pPr marL="0" marR="0" lvl="0" indent="0" algn="ctr" rtl="0">
                <a:lnSpc>
                  <a:spcPct val="100000"/>
                </a:lnSpc>
                <a:spcBef>
                  <a:spcPts val="0"/>
                </a:spcBef>
                <a:spcAft>
                  <a:spcPts val="0"/>
                </a:spcAft>
                <a:buClr>
                  <a:srgbClr val="8C8280"/>
                </a:buClr>
                <a:buSzPts val="2800"/>
                <a:buFont typeface="Times New Roman"/>
                <a:buNone/>
              </a:pPr>
              <a:r>
                <a:rPr lang="en-US" sz="2800" b="0" i="0" u="none" strike="noStrike" cap="none">
                  <a:solidFill>
                    <a:srgbClr val="8C8280"/>
                  </a:solidFill>
                  <a:latin typeface="Times New Roman"/>
                  <a:ea typeface="Times New Roman"/>
                  <a:cs typeface="Times New Roman"/>
                  <a:sym typeface="Times New Roman"/>
                </a:rPr>
                <a:t>Color System</a:t>
              </a:r>
              <a:endParaRPr/>
            </a:p>
          </p:txBody>
        </p:sp>
      </p:grpSp>
      <p:sp>
        <p:nvSpPr>
          <p:cNvPr id="124" name="Google Shape;124;p3"/>
          <p:cNvSpPr/>
          <p:nvPr/>
        </p:nvSpPr>
        <p:spPr>
          <a:xfrm>
            <a:off x="1604400" y="1299099"/>
            <a:ext cx="9030001" cy="4733101"/>
          </a:xfrm>
          <a:prstGeom prst="roundRect">
            <a:avLst>
              <a:gd name="adj" fmla="val 3552"/>
            </a:avLst>
          </a:prstGeom>
          <a:solidFill>
            <a:srgbClr val="FFF8F2"/>
          </a:solidFill>
          <a:ln w="9525" cap="flat" cmpd="sng">
            <a:solidFill>
              <a:srgbClr val="AFA8A7"/>
            </a:solidFill>
            <a:prstDash val="solid"/>
            <a:miter lim="8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nvGrpSpPr>
          <p:cNvPr id="125" name="Google Shape;125;p3"/>
          <p:cNvGrpSpPr/>
          <p:nvPr/>
        </p:nvGrpSpPr>
        <p:grpSpPr>
          <a:xfrm>
            <a:off x="914911" y="132684"/>
            <a:ext cx="180602" cy="757015"/>
            <a:chOff x="0" y="-1"/>
            <a:chExt cx="180600" cy="757013"/>
          </a:xfrm>
        </p:grpSpPr>
        <p:sp>
          <p:nvSpPr>
            <p:cNvPr id="126" name="Google Shape;126;p3"/>
            <p:cNvSpPr/>
            <p:nvPr/>
          </p:nvSpPr>
          <p:spPr>
            <a:xfrm>
              <a:off x="0" y="57641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127" name="Google Shape;127;p3"/>
            <p:cNvSpPr/>
            <p:nvPr/>
          </p:nvSpPr>
          <p:spPr>
            <a:xfrm>
              <a:off x="0" y="-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128" name="Google Shape;128;p3"/>
            <p:cNvSpPr/>
            <p:nvPr/>
          </p:nvSpPr>
          <p:spPr>
            <a:xfrm>
              <a:off x="48813" y="77559"/>
              <a:ext cx="82802" cy="601801"/>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grpSp>
        <p:nvGrpSpPr>
          <p:cNvPr id="129" name="Google Shape;129;p3"/>
          <p:cNvGrpSpPr/>
          <p:nvPr/>
        </p:nvGrpSpPr>
        <p:grpSpPr>
          <a:xfrm>
            <a:off x="11265412" y="132684"/>
            <a:ext cx="180602" cy="757015"/>
            <a:chOff x="0" y="-1"/>
            <a:chExt cx="180600" cy="757013"/>
          </a:xfrm>
        </p:grpSpPr>
        <p:sp>
          <p:nvSpPr>
            <p:cNvPr id="130" name="Google Shape;130;p3"/>
            <p:cNvSpPr/>
            <p:nvPr/>
          </p:nvSpPr>
          <p:spPr>
            <a:xfrm>
              <a:off x="0" y="57641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131" name="Google Shape;131;p3"/>
            <p:cNvSpPr/>
            <p:nvPr/>
          </p:nvSpPr>
          <p:spPr>
            <a:xfrm>
              <a:off x="0" y="-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132" name="Google Shape;132;p3"/>
            <p:cNvSpPr/>
            <p:nvPr/>
          </p:nvSpPr>
          <p:spPr>
            <a:xfrm>
              <a:off x="48813" y="77559"/>
              <a:ext cx="82802" cy="601801"/>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sp>
        <p:nvSpPr>
          <p:cNvPr id="133" name="Google Shape;133;p3"/>
          <p:cNvSpPr/>
          <p:nvPr/>
        </p:nvSpPr>
        <p:spPr>
          <a:xfrm>
            <a:off x="3313400" y="1926987"/>
            <a:ext cx="1346701" cy="1346702"/>
          </a:xfrm>
          <a:prstGeom prst="rect">
            <a:avLst/>
          </a:prstGeom>
          <a:solidFill>
            <a:srgbClr val="F4CCCC"/>
          </a:solidFill>
          <a:ln>
            <a:noFill/>
          </a:ln>
          <a:effectLst>
            <a:outerShdw blurRad="63500" dist="19050" dir="5400000" rotWithShape="0">
              <a:srgbClr val="999999">
                <a:alpha val="49019"/>
              </a:srgb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3"/>
          <p:cNvSpPr txBox="1"/>
          <p:nvPr/>
        </p:nvSpPr>
        <p:spPr>
          <a:xfrm>
            <a:off x="3416849" y="3581463"/>
            <a:ext cx="1183501" cy="1800898"/>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Times New Roman"/>
              <a:buNone/>
            </a:pPr>
            <a:r>
              <a:rPr lang="en-US" sz="1400" b="0" i="0" u="none" strike="noStrike" cap="none">
                <a:solidFill>
                  <a:srgbClr val="000000"/>
                </a:solidFill>
                <a:latin typeface="Times New Roman"/>
                <a:ea typeface="Times New Roman"/>
                <a:cs typeface="Times New Roman"/>
                <a:sym typeface="Times New Roman"/>
              </a:rPr>
              <a:t>Main Color</a:t>
            </a:r>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Times New Roman"/>
              <a:buNone/>
            </a:pPr>
            <a:r>
              <a:rPr lang="en-US" sz="1400" b="0" i="0" u="none" strike="noStrike" cap="none">
                <a:solidFill>
                  <a:srgbClr val="000000"/>
                </a:solidFill>
                <a:latin typeface="Times New Roman"/>
                <a:ea typeface="Times New Roman"/>
                <a:cs typeface="Times New Roman"/>
                <a:sym typeface="Times New Roman"/>
              </a:rPr>
              <a:t>#dd2929</a:t>
            </a:r>
            <a:endParaRPr/>
          </a:p>
          <a:p>
            <a:pPr marL="0" marR="0" lvl="0" indent="0" algn="l" rtl="0">
              <a:lnSpc>
                <a:spcPct val="100000"/>
              </a:lnSpc>
              <a:spcBef>
                <a:spcPts val="0"/>
              </a:spcBef>
              <a:spcAft>
                <a:spcPts val="0"/>
              </a:spcAft>
              <a:buClr>
                <a:srgbClr val="000000"/>
              </a:buClr>
              <a:buSzPts val="1400"/>
              <a:buFont typeface="Times New Roman"/>
              <a:buNone/>
            </a:pPr>
            <a:r>
              <a:rPr lang="en-US" sz="1400" b="0" i="0" u="none" strike="noStrike" cap="none">
                <a:solidFill>
                  <a:srgbClr val="000000"/>
                </a:solidFill>
                <a:latin typeface="Times New Roman"/>
                <a:ea typeface="Times New Roman"/>
                <a:cs typeface="Times New Roman"/>
                <a:sym typeface="Times New Roman"/>
              </a:rPr>
              <a:t>R 215</a:t>
            </a:r>
            <a:endParaRPr/>
          </a:p>
          <a:p>
            <a:pPr marL="0" marR="0" lvl="0" indent="0" algn="l" rtl="0">
              <a:lnSpc>
                <a:spcPct val="100000"/>
              </a:lnSpc>
              <a:spcBef>
                <a:spcPts val="0"/>
              </a:spcBef>
              <a:spcAft>
                <a:spcPts val="0"/>
              </a:spcAft>
              <a:buClr>
                <a:srgbClr val="000000"/>
              </a:buClr>
              <a:buSzPts val="1400"/>
              <a:buFont typeface="Times New Roman"/>
              <a:buNone/>
            </a:pPr>
            <a:r>
              <a:rPr lang="en-US" sz="1400" b="0" i="0" u="none" strike="noStrike" cap="none">
                <a:solidFill>
                  <a:srgbClr val="000000"/>
                </a:solidFill>
                <a:latin typeface="Times New Roman"/>
                <a:ea typeface="Times New Roman"/>
                <a:cs typeface="Times New Roman"/>
                <a:sym typeface="Times New Roman"/>
              </a:rPr>
              <a:t>G 100</a:t>
            </a:r>
            <a:endParaRPr/>
          </a:p>
          <a:p>
            <a:pPr marL="0" marR="0" lvl="0" indent="0" algn="l" rtl="0">
              <a:lnSpc>
                <a:spcPct val="100000"/>
              </a:lnSpc>
              <a:spcBef>
                <a:spcPts val="0"/>
              </a:spcBef>
              <a:spcAft>
                <a:spcPts val="0"/>
              </a:spcAft>
              <a:buClr>
                <a:srgbClr val="000000"/>
              </a:buClr>
              <a:buSzPts val="1400"/>
              <a:buFont typeface="Times New Roman"/>
              <a:buNone/>
            </a:pPr>
            <a:r>
              <a:rPr lang="en-US" sz="1400" b="0" i="0" u="none" strike="noStrike" cap="none">
                <a:solidFill>
                  <a:srgbClr val="000000"/>
                </a:solidFill>
                <a:latin typeface="Times New Roman"/>
                <a:ea typeface="Times New Roman"/>
                <a:cs typeface="Times New Roman"/>
                <a:sym typeface="Times New Roman"/>
              </a:rPr>
              <a:t>B 20 </a:t>
            </a:r>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135" name="Google Shape;135;p3"/>
          <p:cNvSpPr/>
          <p:nvPr/>
        </p:nvSpPr>
        <p:spPr>
          <a:xfrm>
            <a:off x="5314674" y="1926987"/>
            <a:ext cx="1346701" cy="1346702"/>
          </a:xfrm>
          <a:prstGeom prst="rect">
            <a:avLst/>
          </a:prstGeom>
          <a:solidFill>
            <a:srgbClr val="FFF2CC"/>
          </a:solidFill>
          <a:ln>
            <a:noFill/>
          </a:ln>
          <a:effectLst>
            <a:outerShdw blurRad="63500" dist="19050" dir="5400000" rotWithShape="0">
              <a:srgbClr val="999999">
                <a:alpha val="49019"/>
              </a:srgb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
          <p:cNvSpPr txBox="1"/>
          <p:nvPr/>
        </p:nvSpPr>
        <p:spPr>
          <a:xfrm>
            <a:off x="5494325" y="3581463"/>
            <a:ext cx="1183501" cy="2004098"/>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Times New Roman"/>
              <a:buNone/>
            </a:pPr>
            <a:r>
              <a:rPr lang="en-US" sz="1400" b="0" i="0" u="none" strike="noStrike" cap="none">
                <a:solidFill>
                  <a:srgbClr val="000000"/>
                </a:solidFill>
                <a:latin typeface="Times New Roman"/>
                <a:ea typeface="Times New Roman"/>
                <a:cs typeface="Times New Roman"/>
                <a:sym typeface="Times New Roman"/>
              </a:rPr>
              <a:t>Sub Color</a:t>
            </a:r>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Times New Roman"/>
              <a:buNone/>
            </a:pPr>
            <a:r>
              <a:rPr lang="en-US" sz="1400" b="0" i="0" u="none" strike="noStrike" cap="none">
                <a:solidFill>
                  <a:srgbClr val="000000"/>
                </a:solidFill>
                <a:latin typeface="Times New Roman"/>
                <a:ea typeface="Times New Roman"/>
                <a:cs typeface="Times New Roman"/>
                <a:sym typeface="Times New Roman"/>
              </a:rPr>
              <a:t>#383292</a:t>
            </a:r>
            <a:endParaRPr/>
          </a:p>
          <a:p>
            <a:pPr marL="0" marR="0" lvl="0" indent="0" algn="l" rtl="0">
              <a:lnSpc>
                <a:spcPct val="100000"/>
              </a:lnSpc>
              <a:spcBef>
                <a:spcPts val="0"/>
              </a:spcBef>
              <a:spcAft>
                <a:spcPts val="0"/>
              </a:spcAft>
              <a:buClr>
                <a:srgbClr val="000000"/>
              </a:buClr>
              <a:buSzPts val="1400"/>
              <a:buFont typeface="Times New Roman"/>
              <a:buNone/>
            </a:pPr>
            <a:r>
              <a:rPr lang="en-US" sz="1400" b="0" i="0" u="none" strike="noStrike" cap="none">
                <a:solidFill>
                  <a:srgbClr val="000000"/>
                </a:solidFill>
                <a:latin typeface="Times New Roman"/>
                <a:ea typeface="Times New Roman"/>
                <a:cs typeface="Times New Roman"/>
                <a:sym typeface="Times New Roman"/>
              </a:rPr>
              <a:t>R 130</a:t>
            </a:r>
            <a:endParaRPr/>
          </a:p>
          <a:p>
            <a:pPr marL="0" marR="0" lvl="0" indent="0" algn="l" rtl="0">
              <a:lnSpc>
                <a:spcPct val="100000"/>
              </a:lnSpc>
              <a:spcBef>
                <a:spcPts val="0"/>
              </a:spcBef>
              <a:spcAft>
                <a:spcPts val="0"/>
              </a:spcAft>
              <a:buClr>
                <a:srgbClr val="000000"/>
              </a:buClr>
              <a:buSzPts val="1400"/>
              <a:buFont typeface="Times New Roman"/>
              <a:buNone/>
            </a:pPr>
            <a:r>
              <a:rPr lang="en-US" sz="1400" b="0" i="0" u="none" strike="noStrike" cap="none">
                <a:solidFill>
                  <a:srgbClr val="000000"/>
                </a:solidFill>
                <a:latin typeface="Times New Roman"/>
                <a:ea typeface="Times New Roman"/>
                <a:cs typeface="Times New Roman"/>
                <a:sym typeface="Times New Roman"/>
              </a:rPr>
              <a:t>G 215</a:t>
            </a:r>
            <a:endParaRPr/>
          </a:p>
          <a:p>
            <a:pPr marL="0" marR="0" lvl="0" indent="0" algn="l" rtl="0">
              <a:lnSpc>
                <a:spcPct val="100000"/>
              </a:lnSpc>
              <a:spcBef>
                <a:spcPts val="0"/>
              </a:spcBef>
              <a:spcAft>
                <a:spcPts val="0"/>
              </a:spcAft>
              <a:buClr>
                <a:srgbClr val="000000"/>
              </a:buClr>
              <a:buSzPts val="1400"/>
              <a:buFont typeface="Times New Roman"/>
              <a:buNone/>
            </a:pPr>
            <a:r>
              <a:rPr lang="en-US" sz="1400" b="0" i="0" u="none" strike="noStrike" cap="none">
                <a:solidFill>
                  <a:srgbClr val="000000"/>
                </a:solidFill>
                <a:latin typeface="Times New Roman"/>
                <a:ea typeface="Times New Roman"/>
                <a:cs typeface="Times New Roman"/>
                <a:sym typeface="Times New Roman"/>
              </a:rPr>
              <a:t>B 10</a:t>
            </a:r>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137" name="Google Shape;137;p3"/>
          <p:cNvSpPr/>
          <p:nvPr/>
        </p:nvSpPr>
        <p:spPr>
          <a:xfrm>
            <a:off x="7381850" y="1926987"/>
            <a:ext cx="1346701" cy="1346702"/>
          </a:xfrm>
          <a:prstGeom prst="rect">
            <a:avLst/>
          </a:prstGeom>
          <a:solidFill>
            <a:srgbClr val="C9DAF8"/>
          </a:solidFill>
          <a:ln>
            <a:noFill/>
          </a:ln>
          <a:effectLst>
            <a:outerShdw blurRad="63500" dist="19050" dir="5400000" rotWithShape="0">
              <a:srgbClr val="999999">
                <a:alpha val="49019"/>
              </a:srgb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3"/>
          <p:cNvSpPr txBox="1"/>
          <p:nvPr/>
        </p:nvSpPr>
        <p:spPr>
          <a:xfrm>
            <a:off x="7561499" y="3581463"/>
            <a:ext cx="1183501" cy="2004098"/>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Times New Roman"/>
              <a:buNone/>
            </a:pPr>
            <a:r>
              <a:rPr lang="en-US" sz="1400" b="0" i="0" u="none" strike="noStrike" cap="none">
                <a:solidFill>
                  <a:srgbClr val="000000"/>
                </a:solidFill>
                <a:latin typeface="Times New Roman"/>
                <a:ea typeface="Times New Roman"/>
                <a:cs typeface="Times New Roman"/>
                <a:sym typeface="Times New Roman"/>
              </a:rPr>
              <a:t>Sub Color</a:t>
            </a:r>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Times New Roman"/>
              <a:buNone/>
            </a:pPr>
            <a:r>
              <a:rPr lang="en-US" sz="1400" b="0" i="0" u="none" strike="noStrike" cap="none">
                <a:solidFill>
                  <a:srgbClr val="000000"/>
                </a:solidFill>
                <a:latin typeface="Times New Roman"/>
                <a:ea typeface="Times New Roman"/>
                <a:cs typeface="Times New Roman"/>
                <a:sym typeface="Times New Roman"/>
              </a:rPr>
              <a:t>#bbh2290</a:t>
            </a:r>
            <a:endParaRPr/>
          </a:p>
          <a:p>
            <a:pPr marL="0" marR="0" lvl="0" indent="0" algn="l" rtl="0">
              <a:lnSpc>
                <a:spcPct val="100000"/>
              </a:lnSpc>
              <a:spcBef>
                <a:spcPts val="0"/>
              </a:spcBef>
              <a:spcAft>
                <a:spcPts val="0"/>
              </a:spcAft>
              <a:buClr>
                <a:srgbClr val="000000"/>
              </a:buClr>
              <a:buSzPts val="1400"/>
              <a:buFont typeface="Times New Roman"/>
              <a:buNone/>
            </a:pPr>
            <a:r>
              <a:rPr lang="en-US" sz="1400" b="0" i="0" u="none" strike="noStrike" cap="none">
                <a:solidFill>
                  <a:srgbClr val="000000"/>
                </a:solidFill>
                <a:latin typeface="Times New Roman"/>
                <a:ea typeface="Times New Roman"/>
                <a:cs typeface="Times New Roman"/>
                <a:sym typeface="Times New Roman"/>
              </a:rPr>
              <a:t>R 10</a:t>
            </a:r>
            <a:endParaRPr/>
          </a:p>
          <a:p>
            <a:pPr marL="0" marR="0" lvl="0" indent="0" algn="l" rtl="0">
              <a:lnSpc>
                <a:spcPct val="100000"/>
              </a:lnSpc>
              <a:spcBef>
                <a:spcPts val="0"/>
              </a:spcBef>
              <a:spcAft>
                <a:spcPts val="0"/>
              </a:spcAft>
              <a:buClr>
                <a:srgbClr val="000000"/>
              </a:buClr>
              <a:buSzPts val="1400"/>
              <a:buFont typeface="Times New Roman"/>
              <a:buNone/>
            </a:pPr>
            <a:r>
              <a:rPr lang="en-US" sz="1400" b="0" i="0" u="none" strike="noStrike" cap="none">
                <a:solidFill>
                  <a:srgbClr val="000000"/>
                </a:solidFill>
                <a:latin typeface="Times New Roman"/>
                <a:ea typeface="Times New Roman"/>
                <a:cs typeface="Times New Roman"/>
                <a:sym typeface="Times New Roman"/>
              </a:rPr>
              <a:t>G 25</a:t>
            </a:r>
            <a:endParaRPr/>
          </a:p>
          <a:p>
            <a:pPr marL="0" marR="0" lvl="0" indent="0" algn="l" rtl="0">
              <a:lnSpc>
                <a:spcPct val="100000"/>
              </a:lnSpc>
              <a:spcBef>
                <a:spcPts val="0"/>
              </a:spcBef>
              <a:spcAft>
                <a:spcPts val="0"/>
              </a:spcAft>
              <a:buClr>
                <a:srgbClr val="000000"/>
              </a:buClr>
              <a:buSzPts val="1400"/>
              <a:buFont typeface="Times New Roman"/>
              <a:buNone/>
            </a:pPr>
            <a:r>
              <a:rPr lang="en-US" sz="1400" b="0" i="0" u="none" strike="noStrike" cap="none">
                <a:solidFill>
                  <a:srgbClr val="000000"/>
                </a:solidFill>
                <a:latin typeface="Times New Roman"/>
                <a:ea typeface="Times New Roman"/>
                <a:cs typeface="Times New Roman"/>
                <a:sym typeface="Times New Roman"/>
              </a:rPr>
              <a:t>B 180</a:t>
            </a:r>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139" name="Google Shape;139;p3"/>
          <p:cNvSpPr txBox="1"/>
          <p:nvPr/>
        </p:nvSpPr>
        <p:spPr>
          <a:xfrm>
            <a:off x="2068925" y="5418449"/>
            <a:ext cx="8430601" cy="411201"/>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66666"/>
              </a:buClr>
              <a:buSzPts val="1400"/>
              <a:buFont typeface="Malgun Gothic"/>
              <a:buNone/>
            </a:pPr>
            <a:r>
              <a:rPr lang="en-US" sz="1400" b="0" i="0" u="none" strike="noStrike" cap="none">
                <a:solidFill>
                  <a:srgbClr val="666666"/>
                </a:solidFill>
                <a:latin typeface="Malgun Gothic"/>
                <a:ea typeface="Malgun Gothic"/>
                <a:cs typeface="Malgun Gothic"/>
                <a:sym typeface="Malgun Gothic"/>
              </a:rPr>
              <a:t>달콤하고 다양한 아이스크림가게에 걸맞도록 파스텔 톤의 컬러를 메인컬러와 서브컬러로 지정하였다.</a:t>
            </a:r>
            <a:endParaRPr/>
          </a:p>
        </p:txBody>
      </p:sp>
      <p:sp>
        <p:nvSpPr>
          <p:cNvPr id="140" name="Google Shape;140;p3"/>
          <p:cNvSpPr txBox="1"/>
          <p:nvPr/>
        </p:nvSpPr>
        <p:spPr>
          <a:xfrm>
            <a:off x="5823875" y="6526400"/>
            <a:ext cx="622801" cy="378498"/>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66666"/>
              </a:buClr>
              <a:buSzPts val="1400"/>
              <a:buFont typeface="Times New Roman"/>
              <a:buNone/>
            </a:pPr>
            <a:r>
              <a:rPr lang="en-US" sz="1400" b="0" i="0" u="none" strike="noStrike" cap="none">
                <a:solidFill>
                  <a:srgbClr val="666666"/>
                </a:solidFill>
                <a:latin typeface="Times New Roman"/>
                <a:ea typeface="Times New Roman"/>
                <a:cs typeface="Times New Roman"/>
                <a:sym typeface="Times New Roman"/>
              </a:rPr>
              <a:t>03/21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9C8CB"/>
        </a:solidFill>
        <a:effectLst/>
      </p:bgPr>
    </p:bg>
    <p:spTree>
      <p:nvGrpSpPr>
        <p:cNvPr id="1" name="Shape 144"/>
        <p:cNvGrpSpPr/>
        <p:nvPr/>
      </p:nvGrpSpPr>
      <p:grpSpPr>
        <a:xfrm>
          <a:off x="0" y="0"/>
          <a:ext cx="0" cy="0"/>
          <a:chOff x="0" y="0"/>
          <a:chExt cx="0" cy="0"/>
        </a:xfrm>
      </p:grpSpPr>
      <p:grpSp>
        <p:nvGrpSpPr>
          <p:cNvPr id="145" name="Google Shape;145;p4"/>
          <p:cNvGrpSpPr/>
          <p:nvPr/>
        </p:nvGrpSpPr>
        <p:grpSpPr>
          <a:xfrm>
            <a:off x="589935" y="530942"/>
            <a:ext cx="11090701" cy="5928902"/>
            <a:chOff x="0" y="0"/>
            <a:chExt cx="11090700" cy="5928901"/>
          </a:xfrm>
        </p:grpSpPr>
        <p:sp>
          <p:nvSpPr>
            <p:cNvPr id="146" name="Google Shape;146;p4"/>
            <p:cNvSpPr/>
            <p:nvPr/>
          </p:nvSpPr>
          <p:spPr>
            <a:xfrm>
              <a:off x="0" y="0"/>
              <a:ext cx="11090700" cy="5928901"/>
            </a:xfrm>
            <a:prstGeom prst="roundRect">
              <a:avLst>
                <a:gd name="adj" fmla="val 3552"/>
              </a:avLst>
            </a:prstGeom>
            <a:solidFill>
              <a:srgbClr val="F8EADF"/>
            </a:solidFill>
            <a:ln w="127000" cap="flat" cmpd="sng">
              <a:solidFill>
                <a:srgbClr val="F4B2B6"/>
              </a:solidFill>
              <a:prstDash val="solid"/>
              <a:miter lim="800000"/>
              <a:headEnd type="none" w="sm" len="sm"/>
              <a:tailEnd type="none" w="sm" len="sm"/>
            </a:ln>
            <a:effectLst>
              <a:outerShdw dist="762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50000"/>
                </a:lnSpc>
                <a:spcBef>
                  <a:spcPts val="0"/>
                </a:spcBef>
                <a:spcAft>
                  <a:spcPts val="0"/>
                </a:spcAft>
                <a:buClr>
                  <a:srgbClr val="8C8280"/>
                </a:buClr>
                <a:buSzPts val="2800"/>
                <a:buFont typeface="Malgun Gothic"/>
                <a:buNone/>
              </a:pPr>
              <a:endParaRPr sz="2800" b="0" i="0" u="none" strike="noStrike" cap="none">
                <a:solidFill>
                  <a:srgbClr val="8C8280"/>
                </a:solidFill>
                <a:latin typeface="Malgun Gothic"/>
                <a:ea typeface="Malgun Gothic"/>
                <a:cs typeface="Malgun Gothic"/>
                <a:sym typeface="Malgun Gothic"/>
              </a:endParaRPr>
            </a:p>
          </p:txBody>
        </p:sp>
        <p:sp>
          <p:nvSpPr>
            <p:cNvPr id="147" name="Google Shape;147;p4"/>
            <p:cNvSpPr txBox="1"/>
            <p:nvPr/>
          </p:nvSpPr>
          <p:spPr>
            <a:xfrm>
              <a:off x="107405" y="61680"/>
              <a:ext cx="10875890" cy="889095"/>
            </a:xfrm>
            <a:prstGeom prst="rect">
              <a:avLst/>
            </a:prstGeom>
            <a:noFill/>
            <a:ln>
              <a:noFill/>
            </a:ln>
          </p:spPr>
          <p:txBody>
            <a:bodyPr spcFirstLastPara="1" wrap="square" lIns="45675" tIns="45675" rIns="45675" bIns="45675" anchor="t" anchorCtr="0">
              <a:spAutoFit/>
            </a:bodyPr>
            <a:lstStyle/>
            <a:p>
              <a:pPr marL="0" marR="0" lvl="0" indent="0" algn="ctr" rtl="0">
                <a:lnSpc>
                  <a:spcPct val="100000"/>
                </a:lnSpc>
                <a:spcBef>
                  <a:spcPts val="0"/>
                </a:spcBef>
                <a:spcAft>
                  <a:spcPts val="0"/>
                </a:spcAft>
                <a:buClr>
                  <a:srgbClr val="8C8280"/>
                </a:buClr>
                <a:buSzPts val="2800"/>
                <a:buFont typeface="Times New Roman"/>
                <a:buNone/>
              </a:pPr>
              <a:r>
                <a:rPr lang="en-US" sz="2800" b="0" i="0" u="none" strike="noStrike" cap="none">
                  <a:solidFill>
                    <a:srgbClr val="8C8280"/>
                  </a:solidFill>
                  <a:latin typeface="Times New Roman"/>
                  <a:ea typeface="Times New Roman"/>
                  <a:cs typeface="Times New Roman"/>
                  <a:sym typeface="Times New Roman"/>
                </a:rPr>
                <a:t>Wireframe-sketch</a:t>
              </a:r>
              <a:endParaRPr/>
            </a:p>
          </p:txBody>
        </p:sp>
      </p:grpSp>
      <p:grpSp>
        <p:nvGrpSpPr>
          <p:cNvPr id="148" name="Google Shape;148;p4"/>
          <p:cNvGrpSpPr/>
          <p:nvPr/>
        </p:nvGrpSpPr>
        <p:grpSpPr>
          <a:xfrm>
            <a:off x="914911" y="132684"/>
            <a:ext cx="180602" cy="757015"/>
            <a:chOff x="0" y="-1"/>
            <a:chExt cx="180600" cy="757013"/>
          </a:xfrm>
        </p:grpSpPr>
        <p:sp>
          <p:nvSpPr>
            <p:cNvPr id="149" name="Google Shape;149;p4"/>
            <p:cNvSpPr/>
            <p:nvPr/>
          </p:nvSpPr>
          <p:spPr>
            <a:xfrm>
              <a:off x="0" y="57641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150" name="Google Shape;150;p4"/>
            <p:cNvSpPr/>
            <p:nvPr/>
          </p:nvSpPr>
          <p:spPr>
            <a:xfrm>
              <a:off x="0" y="-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151" name="Google Shape;151;p4"/>
            <p:cNvSpPr/>
            <p:nvPr/>
          </p:nvSpPr>
          <p:spPr>
            <a:xfrm>
              <a:off x="48813" y="77559"/>
              <a:ext cx="82802" cy="601801"/>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grpSp>
        <p:nvGrpSpPr>
          <p:cNvPr id="152" name="Google Shape;152;p4"/>
          <p:cNvGrpSpPr/>
          <p:nvPr/>
        </p:nvGrpSpPr>
        <p:grpSpPr>
          <a:xfrm>
            <a:off x="11265412" y="132684"/>
            <a:ext cx="180602" cy="757015"/>
            <a:chOff x="0" y="-1"/>
            <a:chExt cx="180600" cy="757013"/>
          </a:xfrm>
        </p:grpSpPr>
        <p:sp>
          <p:nvSpPr>
            <p:cNvPr id="153" name="Google Shape;153;p4"/>
            <p:cNvSpPr/>
            <p:nvPr/>
          </p:nvSpPr>
          <p:spPr>
            <a:xfrm>
              <a:off x="0" y="57641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154" name="Google Shape;154;p4"/>
            <p:cNvSpPr/>
            <p:nvPr/>
          </p:nvSpPr>
          <p:spPr>
            <a:xfrm>
              <a:off x="0" y="-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155" name="Google Shape;155;p4"/>
            <p:cNvSpPr/>
            <p:nvPr/>
          </p:nvSpPr>
          <p:spPr>
            <a:xfrm>
              <a:off x="48813" y="77559"/>
              <a:ext cx="82802" cy="601801"/>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pic>
        <p:nvPicPr>
          <p:cNvPr id="156" name="Google Shape;156;p4" descr="Google Shape;175;g8ac9817a83_0_418"/>
          <p:cNvPicPr preferRelativeResize="0"/>
          <p:nvPr/>
        </p:nvPicPr>
        <p:blipFill rotWithShape="1">
          <a:blip r:embed="rId3">
            <a:alphaModFix/>
          </a:blip>
          <a:srcRect/>
          <a:stretch/>
        </p:blipFill>
        <p:spPr>
          <a:xfrm>
            <a:off x="960225" y="1066800"/>
            <a:ext cx="4838701" cy="4838700"/>
          </a:xfrm>
          <a:prstGeom prst="rect">
            <a:avLst/>
          </a:prstGeom>
          <a:noFill/>
          <a:ln>
            <a:noFill/>
          </a:ln>
        </p:spPr>
      </p:pic>
      <p:pic>
        <p:nvPicPr>
          <p:cNvPr id="157" name="Google Shape;157;p4" descr="Google Shape;176;g8ac9817a83_0_418"/>
          <p:cNvPicPr preferRelativeResize="0"/>
          <p:nvPr/>
        </p:nvPicPr>
        <p:blipFill rotWithShape="1">
          <a:blip r:embed="rId3">
            <a:alphaModFix/>
          </a:blip>
          <a:srcRect/>
          <a:stretch/>
        </p:blipFill>
        <p:spPr>
          <a:xfrm>
            <a:off x="3721625" y="1071475"/>
            <a:ext cx="4838701" cy="4838701"/>
          </a:xfrm>
          <a:prstGeom prst="rect">
            <a:avLst/>
          </a:prstGeom>
          <a:noFill/>
          <a:ln>
            <a:noFill/>
          </a:ln>
        </p:spPr>
      </p:pic>
      <p:pic>
        <p:nvPicPr>
          <p:cNvPr id="158" name="Google Shape;158;p4" descr="Google Shape;177;g8ac9817a83_0_418"/>
          <p:cNvPicPr preferRelativeResize="0"/>
          <p:nvPr/>
        </p:nvPicPr>
        <p:blipFill rotWithShape="1">
          <a:blip r:embed="rId3">
            <a:alphaModFix/>
          </a:blip>
          <a:srcRect/>
          <a:stretch/>
        </p:blipFill>
        <p:spPr>
          <a:xfrm>
            <a:off x="6401918" y="1066800"/>
            <a:ext cx="4838701" cy="4838700"/>
          </a:xfrm>
          <a:prstGeom prst="rect">
            <a:avLst/>
          </a:prstGeom>
          <a:noFill/>
          <a:ln>
            <a:noFill/>
          </a:ln>
        </p:spPr>
      </p:pic>
      <p:grpSp>
        <p:nvGrpSpPr>
          <p:cNvPr id="159" name="Google Shape;159;p4"/>
          <p:cNvGrpSpPr/>
          <p:nvPr/>
        </p:nvGrpSpPr>
        <p:grpSpPr>
          <a:xfrm>
            <a:off x="2469874" y="1830975"/>
            <a:ext cx="1820202" cy="3278727"/>
            <a:chOff x="-1" y="0"/>
            <a:chExt cx="1820201" cy="3278726"/>
          </a:xfrm>
        </p:grpSpPr>
        <p:sp>
          <p:nvSpPr>
            <p:cNvPr id="160" name="Google Shape;160;p4"/>
            <p:cNvSpPr/>
            <p:nvPr/>
          </p:nvSpPr>
          <p:spPr>
            <a:xfrm>
              <a:off x="699" y="24624"/>
              <a:ext cx="1819501" cy="3254102"/>
            </a:xfrm>
            <a:prstGeom prst="rect">
              <a:avLst/>
            </a:prstGeom>
            <a:solidFill>
              <a:srgbClr val="F4CCCC"/>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4"/>
            <p:cNvSpPr/>
            <p:nvPr/>
          </p:nvSpPr>
          <p:spPr>
            <a:xfrm>
              <a:off x="235299" y="441650"/>
              <a:ext cx="1320601" cy="1949101"/>
            </a:xfrm>
            <a:prstGeom prst="rect">
              <a:avLst/>
            </a:prstGeom>
            <a:solidFill>
              <a:srgbClr val="FFFFFF"/>
            </a:solidFill>
            <a:ln>
              <a:noFill/>
            </a:ln>
            <a:effectLst>
              <a:outerShdw blurRad="63500" dist="19050" dir="5400000" rotWithShape="0">
                <a:srgbClr val="434343">
                  <a:alpha val="36470"/>
                </a:srgb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4"/>
            <p:cNvSpPr txBox="1"/>
            <p:nvPr/>
          </p:nvSpPr>
          <p:spPr>
            <a:xfrm>
              <a:off x="321893" y="517845"/>
              <a:ext cx="1008901" cy="1021051"/>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00"/>
                <a:buFont typeface="Arial"/>
                <a:buNone/>
              </a:pPr>
              <a:endParaRPr sz="100" b="0" i="1"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222222"/>
                </a:buClr>
                <a:buSzPts val="1400"/>
                <a:buFont typeface="Times New Roman"/>
                <a:buNone/>
              </a:pPr>
              <a:r>
                <a:rPr lang="en-US" sz="1400" b="0" i="1" u="none" strike="noStrike" cap="none">
                  <a:solidFill>
                    <a:srgbClr val="222222"/>
                  </a:solidFill>
                  <a:latin typeface="Times New Roman"/>
                  <a:ea typeface="Times New Roman"/>
                  <a:cs typeface="Times New Roman"/>
                  <a:sym typeface="Times New Roman"/>
                </a:rPr>
                <a:t>B-tuur</a:t>
              </a:r>
              <a:endParaRPr/>
            </a:p>
            <a:p>
              <a:pPr marL="0" marR="0" lvl="0" indent="0" algn="l" rtl="0">
                <a:lnSpc>
                  <a:spcPct val="100000"/>
                </a:lnSpc>
                <a:spcBef>
                  <a:spcPts val="0"/>
                </a:spcBef>
                <a:spcAft>
                  <a:spcPts val="0"/>
                </a:spcAft>
                <a:buClr>
                  <a:srgbClr val="222222"/>
                </a:buClr>
                <a:buSzPts val="1400"/>
                <a:buFont typeface="Times New Roman"/>
                <a:buNone/>
              </a:pPr>
              <a:r>
                <a:rPr lang="en-US" sz="1400" b="0" i="1" u="none" strike="noStrike" cap="none">
                  <a:solidFill>
                    <a:srgbClr val="222222"/>
                  </a:solidFill>
                  <a:latin typeface="Times New Roman"/>
                  <a:ea typeface="Times New Roman"/>
                  <a:cs typeface="Times New Roman"/>
                  <a:sym typeface="Times New Roman"/>
                </a:rPr>
                <a:t>Ice cream</a:t>
              </a:r>
              <a:endParaRPr/>
            </a:p>
            <a:p>
              <a:pPr marL="0" marR="0" lvl="0" indent="0" algn="l" rtl="0">
                <a:lnSpc>
                  <a:spcPct val="100000"/>
                </a:lnSpc>
                <a:spcBef>
                  <a:spcPts val="0"/>
                </a:spcBef>
                <a:spcAft>
                  <a:spcPts val="0"/>
                </a:spcAft>
                <a:buClr>
                  <a:srgbClr val="222222"/>
                </a:buClr>
                <a:buSzPts val="1400"/>
                <a:buFont typeface="Times New Roman"/>
                <a:buNone/>
              </a:pPr>
              <a:r>
                <a:rPr lang="en-US" sz="1400" b="0" i="1" u="none" strike="noStrike" cap="none">
                  <a:solidFill>
                    <a:srgbClr val="222222"/>
                  </a:solidFill>
                  <a:latin typeface="Times New Roman"/>
                  <a:ea typeface="Times New Roman"/>
                  <a:cs typeface="Times New Roman"/>
                  <a:sym typeface="Times New Roman"/>
                </a:rPr>
                <a:t>Store </a:t>
              </a:r>
              <a:endParaRPr sz="1400" b="0" i="0" u="none" strike="noStrike" cap="none">
                <a:solidFill>
                  <a:srgbClr val="F4CCCC"/>
                </a:solidFill>
                <a:latin typeface="Impact"/>
                <a:ea typeface="Impact"/>
                <a:cs typeface="Impact"/>
                <a:sym typeface="Impact"/>
              </a:endParaRPr>
            </a:p>
          </p:txBody>
        </p:sp>
        <p:sp>
          <p:nvSpPr>
            <p:cNvPr id="163" name="Google Shape;163;p4"/>
            <p:cNvSpPr/>
            <p:nvPr/>
          </p:nvSpPr>
          <p:spPr>
            <a:xfrm>
              <a:off x="655849" y="2716850"/>
              <a:ext cx="510301" cy="225601"/>
            </a:xfrm>
            <a:prstGeom prst="rect">
              <a:avLst/>
            </a:prstGeom>
            <a:solidFill>
              <a:srgbClr val="FFF2CC"/>
            </a:solidFill>
            <a:ln>
              <a:noFill/>
            </a:ln>
            <a:effectLst>
              <a:outerShdw blurRad="63500" dist="19050" dir="5400000" rotWithShape="0">
                <a:srgbClr val="DD7E6B">
                  <a:alpha val="48627"/>
                </a:srgbClr>
              </a:outerShdw>
            </a:effectLst>
          </p:spPr>
          <p:txBody>
            <a:bodyPr spcFirstLastPara="1" wrap="square" lIns="0" tIns="0" rIns="0" bIns="0" anchor="t" anchorCtr="0">
              <a:noAutofit/>
            </a:bodyPr>
            <a:lstStyle/>
            <a:p>
              <a:pPr marL="0" marR="0" lvl="0" indent="0" algn="ctr" rtl="0">
                <a:lnSpc>
                  <a:spcPct val="100000"/>
                </a:lnSpc>
                <a:spcBef>
                  <a:spcPts val="0"/>
                </a:spcBef>
                <a:spcAft>
                  <a:spcPts val="0"/>
                </a:spcAft>
                <a:buClr>
                  <a:srgbClr val="434343"/>
                </a:buClr>
                <a:buSzPts val="800"/>
                <a:buFont typeface="Times New Roman"/>
                <a:buNone/>
              </a:pPr>
              <a:endParaRPr sz="800" b="1" i="0" u="none" strike="noStrike" cap="none">
                <a:solidFill>
                  <a:srgbClr val="434343"/>
                </a:solidFill>
                <a:latin typeface="Times New Roman"/>
                <a:ea typeface="Times New Roman"/>
                <a:cs typeface="Times New Roman"/>
                <a:sym typeface="Times New Roman"/>
              </a:endParaRPr>
            </a:p>
          </p:txBody>
        </p:sp>
        <p:pic>
          <p:nvPicPr>
            <p:cNvPr id="164" name="Google Shape;164;p4" descr="Google Shape;183;g8ac9817a83_0_418"/>
            <p:cNvPicPr preferRelativeResize="0"/>
            <p:nvPr/>
          </p:nvPicPr>
          <p:blipFill rotWithShape="1">
            <a:blip r:embed="rId4">
              <a:alphaModFix/>
            </a:blip>
            <a:srcRect/>
            <a:stretch/>
          </p:blipFill>
          <p:spPr>
            <a:xfrm>
              <a:off x="82899" y="2158650"/>
              <a:ext cx="1670928" cy="401701"/>
            </a:xfrm>
            <a:prstGeom prst="rect">
              <a:avLst/>
            </a:prstGeom>
            <a:noFill/>
            <a:ln>
              <a:noFill/>
            </a:ln>
            <a:effectLst>
              <a:outerShdw blurRad="63500" dist="19050" dir="5400000" rotWithShape="0">
                <a:srgbClr val="990000">
                  <a:alpha val="48627"/>
                </a:srgbClr>
              </a:outerShdw>
            </a:effectLst>
          </p:spPr>
        </p:pic>
        <p:sp>
          <p:nvSpPr>
            <p:cNvPr id="165" name="Google Shape;165;p4"/>
            <p:cNvSpPr txBox="1"/>
            <p:nvPr/>
          </p:nvSpPr>
          <p:spPr>
            <a:xfrm>
              <a:off x="708949" y="2659525"/>
              <a:ext cx="418801" cy="292835"/>
            </a:xfrm>
            <a:prstGeom prst="rect">
              <a:avLst/>
            </a:prstGeom>
            <a:noFill/>
            <a:ln>
              <a:noFill/>
            </a:ln>
          </p:spPr>
          <p:txBody>
            <a:bodyPr spcFirstLastPara="1" wrap="square" lIns="91400" tIns="91400" rIns="91400" bIns="91400" anchor="t" anchorCtr="0">
              <a:spAutoFit/>
            </a:bodyPr>
            <a:lstStyle/>
            <a:p>
              <a:pPr marL="0" marR="0" lvl="0" indent="0" algn="ctr" rtl="0">
                <a:lnSpc>
                  <a:spcPct val="100000"/>
                </a:lnSpc>
                <a:spcBef>
                  <a:spcPts val="0"/>
                </a:spcBef>
                <a:spcAft>
                  <a:spcPts val="0"/>
                </a:spcAft>
                <a:buClr>
                  <a:srgbClr val="434343"/>
                </a:buClr>
                <a:buSzPts val="800"/>
                <a:buFont typeface="Times New Roman"/>
                <a:buNone/>
              </a:pPr>
              <a:r>
                <a:rPr lang="en-US" sz="800" b="1" i="0" u="none" strike="noStrike" cap="none">
                  <a:solidFill>
                    <a:srgbClr val="434343"/>
                  </a:solidFill>
                  <a:latin typeface="Times New Roman"/>
                  <a:ea typeface="Times New Roman"/>
                  <a:cs typeface="Times New Roman"/>
                  <a:sym typeface="Times New Roman"/>
                </a:rPr>
                <a:t>start</a:t>
              </a:r>
              <a:endParaRPr/>
            </a:p>
          </p:txBody>
        </p:sp>
        <p:pic>
          <p:nvPicPr>
            <p:cNvPr id="166" name="Google Shape;166;p4" descr="Google Shape;185;g8ac9817a83_0_418"/>
            <p:cNvPicPr preferRelativeResize="0"/>
            <p:nvPr/>
          </p:nvPicPr>
          <p:blipFill rotWithShape="1">
            <a:blip r:embed="rId5">
              <a:alphaModFix/>
            </a:blip>
            <a:srcRect/>
            <a:stretch/>
          </p:blipFill>
          <p:spPr>
            <a:xfrm>
              <a:off x="-1" y="0"/>
              <a:ext cx="1819501" cy="115551"/>
            </a:xfrm>
            <a:prstGeom prst="rect">
              <a:avLst/>
            </a:prstGeom>
            <a:noFill/>
            <a:ln>
              <a:noFill/>
            </a:ln>
          </p:spPr>
        </p:pic>
      </p:grpSp>
      <p:grpSp>
        <p:nvGrpSpPr>
          <p:cNvPr id="167" name="Google Shape;167;p4"/>
          <p:cNvGrpSpPr/>
          <p:nvPr/>
        </p:nvGrpSpPr>
        <p:grpSpPr>
          <a:xfrm>
            <a:off x="7921016" y="1842171"/>
            <a:ext cx="1819853" cy="3285701"/>
            <a:chOff x="-1" y="0"/>
            <a:chExt cx="1819851" cy="3285700"/>
          </a:xfrm>
        </p:grpSpPr>
        <p:sp>
          <p:nvSpPr>
            <p:cNvPr id="168" name="Google Shape;168;p4"/>
            <p:cNvSpPr/>
            <p:nvPr/>
          </p:nvSpPr>
          <p:spPr>
            <a:xfrm>
              <a:off x="-1" y="31599"/>
              <a:ext cx="1819501" cy="3254101"/>
            </a:xfrm>
            <a:prstGeom prst="rect">
              <a:avLst/>
            </a:prstGeom>
            <a:solidFill>
              <a:srgbClr val="F4CCCC"/>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9" name="Google Shape;169;p4"/>
            <p:cNvCxnSpPr/>
            <p:nvPr/>
          </p:nvCxnSpPr>
          <p:spPr>
            <a:xfrm rot="10800000" flipH="1">
              <a:off x="92624" y="2411450"/>
              <a:ext cx="1613102" cy="1800"/>
            </a:xfrm>
            <a:prstGeom prst="straightConnector1">
              <a:avLst/>
            </a:prstGeom>
            <a:noFill/>
            <a:ln w="9525" cap="flat" cmpd="sng">
              <a:solidFill>
                <a:srgbClr val="FFFFFF"/>
              </a:solidFill>
              <a:prstDash val="solid"/>
              <a:round/>
              <a:headEnd type="none" w="sm" len="sm"/>
              <a:tailEnd type="none" w="sm" len="sm"/>
            </a:ln>
          </p:spPr>
        </p:cxnSp>
        <p:grpSp>
          <p:nvGrpSpPr>
            <p:cNvPr id="170" name="Google Shape;170;p4"/>
            <p:cNvGrpSpPr/>
            <p:nvPr/>
          </p:nvGrpSpPr>
          <p:grpSpPr>
            <a:xfrm>
              <a:off x="1315756" y="2630628"/>
              <a:ext cx="376024" cy="271752"/>
              <a:chOff x="0" y="0"/>
              <a:chExt cx="376023" cy="271750"/>
            </a:xfrm>
          </p:grpSpPr>
          <p:sp>
            <p:nvSpPr>
              <p:cNvPr id="171" name="Google Shape;171;p4"/>
              <p:cNvSpPr/>
              <p:nvPr/>
            </p:nvSpPr>
            <p:spPr>
              <a:xfrm>
                <a:off x="0" y="59594"/>
                <a:ext cx="376023" cy="157924"/>
              </a:xfrm>
              <a:prstGeom prst="roundRect">
                <a:avLst>
                  <a:gd name="adj" fmla="val 16667"/>
                </a:avLst>
              </a:prstGeom>
              <a:solidFill>
                <a:srgbClr val="FFF2CC"/>
              </a:solidFill>
              <a:ln>
                <a:noFill/>
              </a:ln>
              <a:effectLst>
                <a:outerShdw blurRad="63500" dist="19050" dir="5400000" rotWithShape="0">
                  <a:srgbClr val="DD7E6B">
                    <a:alpha val="48235"/>
                  </a:srgb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sp>
            <p:nvSpPr>
              <p:cNvPr id="172" name="Google Shape;172;p4"/>
              <p:cNvSpPr txBox="1"/>
              <p:nvPr/>
            </p:nvSpPr>
            <p:spPr>
              <a:xfrm>
                <a:off x="17908" y="0"/>
                <a:ext cx="340179" cy="271750"/>
              </a:xfrm>
              <a:prstGeom prst="rect">
                <a:avLst/>
              </a:prstGeom>
              <a:noFill/>
              <a:ln>
                <a:noFill/>
              </a:ln>
              <a:effectLst>
                <a:outerShdw blurRad="63500" dist="19050" dir="5400000" rotWithShape="0">
                  <a:srgbClr val="DD7E6B">
                    <a:alpha val="48235"/>
                  </a:srgbClr>
                </a:outerShdw>
              </a:effectLst>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434343"/>
                  </a:buClr>
                  <a:buSzPts val="600"/>
                  <a:buFont typeface="Arial"/>
                  <a:buNone/>
                </a:pPr>
                <a:r>
                  <a:rPr lang="en-US" sz="600" b="1" i="0" u="none" strike="noStrike" cap="none">
                    <a:solidFill>
                      <a:srgbClr val="434343"/>
                    </a:solidFill>
                    <a:latin typeface="Arial"/>
                    <a:ea typeface="Arial"/>
                    <a:cs typeface="Arial"/>
                    <a:sym typeface="Arial"/>
                  </a:rPr>
                  <a:t>결제</a:t>
                </a:r>
                <a:endParaRPr/>
              </a:p>
            </p:txBody>
          </p:sp>
        </p:grpSp>
        <p:sp>
          <p:nvSpPr>
            <p:cNvPr id="173" name="Google Shape;173;p4"/>
            <p:cNvSpPr/>
            <p:nvPr/>
          </p:nvSpPr>
          <p:spPr>
            <a:xfrm>
              <a:off x="296245" y="701349"/>
              <a:ext cx="329101" cy="323101"/>
            </a:xfrm>
            <a:prstGeom prst="roundRect">
              <a:avLst>
                <a:gd name="adj" fmla="val 16667"/>
              </a:avLst>
            </a:prstGeom>
            <a:solidFill>
              <a:srgbClr val="F3F3F3"/>
            </a:solidFill>
            <a:ln>
              <a:noFill/>
            </a:ln>
            <a:effectLst>
              <a:outerShdw blurRad="63500" dist="19050" dir="5400000" rotWithShape="0">
                <a:srgbClr val="DD7E6B">
                  <a:alpha val="48235"/>
                </a:srgb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4"/>
            <p:cNvSpPr txBox="1"/>
            <p:nvPr/>
          </p:nvSpPr>
          <p:spPr>
            <a:xfrm>
              <a:off x="416198" y="978074"/>
              <a:ext cx="329101" cy="318397"/>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D9EEB"/>
                </a:buClr>
                <a:buSzPts val="1000"/>
                <a:buFont typeface="Arial"/>
                <a:buNone/>
              </a:pPr>
              <a:r>
                <a:rPr lang="en-US" sz="1000" b="0" i="0" u="none" strike="noStrike" cap="none">
                  <a:solidFill>
                    <a:srgbClr val="6D9EEB"/>
                  </a:solidFill>
                  <a:latin typeface="Arial"/>
                  <a:ea typeface="Arial"/>
                  <a:cs typeface="Arial"/>
                  <a:sym typeface="Arial"/>
                </a:rPr>
                <a:t>+</a:t>
              </a:r>
              <a:endParaRPr/>
            </a:p>
          </p:txBody>
        </p:sp>
        <p:sp>
          <p:nvSpPr>
            <p:cNvPr id="175" name="Google Shape;175;p4"/>
            <p:cNvSpPr/>
            <p:nvPr/>
          </p:nvSpPr>
          <p:spPr>
            <a:xfrm>
              <a:off x="745196" y="701349"/>
              <a:ext cx="329101" cy="323101"/>
            </a:xfrm>
            <a:prstGeom prst="roundRect">
              <a:avLst>
                <a:gd name="adj" fmla="val 16667"/>
              </a:avLst>
            </a:prstGeom>
            <a:solidFill>
              <a:srgbClr val="FFF2CC"/>
            </a:solidFill>
            <a:ln>
              <a:noFill/>
            </a:ln>
            <a:effectLst>
              <a:outerShdw blurRad="63500" dist="19050" dir="5400000" rotWithShape="0">
                <a:srgbClr val="DD7E6B">
                  <a:alpha val="48235"/>
                </a:srgb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4"/>
            <p:cNvSpPr txBox="1"/>
            <p:nvPr/>
          </p:nvSpPr>
          <p:spPr>
            <a:xfrm>
              <a:off x="865149" y="978074"/>
              <a:ext cx="329101" cy="318397"/>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D9EEB"/>
                </a:buClr>
                <a:buSzPts val="1000"/>
                <a:buFont typeface="Arial"/>
                <a:buNone/>
              </a:pPr>
              <a:r>
                <a:rPr lang="en-US" sz="1000" b="0" i="0" u="none" strike="noStrike" cap="none">
                  <a:solidFill>
                    <a:srgbClr val="6D9EEB"/>
                  </a:solidFill>
                  <a:latin typeface="Arial"/>
                  <a:ea typeface="Arial"/>
                  <a:cs typeface="Arial"/>
                  <a:sym typeface="Arial"/>
                </a:rPr>
                <a:t>+</a:t>
              </a:r>
              <a:endParaRPr/>
            </a:p>
          </p:txBody>
        </p:sp>
        <p:sp>
          <p:nvSpPr>
            <p:cNvPr id="177" name="Google Shape;177;p4"/>
            <p:cNvSpPr/>
            <p:nvPr/>
          </p:nvSpPr>
          <p:spPr>
            <a:xfrm>
              <a:off x="1194148" y="701349"/>
              <a:ext cx="329101" cy="323101"/>
            </a:xfrm>
            <a:prstGeom prst="roundRect">
              <a:avLst>
                <a:gd name="adj" fmla="val 16667"/>
              </a:avLst>
            </a:prstGeom>
            <a:solidFill>
              <a:srgbClr val="FCE5CD"/>
            </a:solidFill>
            <a:ln>
              <a:noFill/>
            </a:ln>
            <a:effectLst>
              <a:outerShdw blurRad="63500" dist="19050" dir="5400000" rotWithShape="0">
                <a:srgbClr val="DD7E6B">
                  <a:alpha val="48235"/>
                </a:srgb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4"/>
            <p:cNvSpPr/>
            <p:nvPr/>
          </p:nvSpPr>
          <p:spPr>
            <a:xfrm flipH="1">
              <a:off x="1219001" y="1086367"/>
              <a:ext cx="95101" cy="95401"/>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4"/>
            <p:cNvSpPr txBox="1"/>
            <p:nvPr/>
          </p:nvSpPr>
          <p:spPr>
            <a:xfrm>
              <a:off x="1314101" y="978074"/>
              <a:ext cx="329101" cy="318397"/>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D9EEB"/>
                </a:buClr>
                <a:buSzPts val="1000"/>
                <a:buFont typeface="Arial"/>
                <a:buNone/>
              </a:pPr>
              <a:r>
                <a:rPr lang="en-US" sz="1000" b="0" i="0" u="none" strike="noStrike" cap="none">
                  <a:solidFill>
                    <a:srgbClr val="6D9EEB"/>
                  </a:solidFill>
                  <a:latin typeface="Arial"/>
                  <a:ea typeface="Arial"/>
                  <a:cs typeface="Arial"/>
                  <a:sym typeface="Arial"/>
                </a:rPr>
                <a:t>+</a:t>
              </a:r>
              <a:endParaRPr/>
            </a:p>
          </p:txBody>
        </p:sp>
        <p:sp>
          <p:nvSpPr>
            <p:cNvPr id="180" name="Google Shape;180;p4"/>
            <p:cNvSpPr/>
            <p:nvPr/>
          </p:nvSpPr>
          <p:spPr>
            <a:xfrm>
              <a:off x="296245" y="1283566"/>
              <a:ext cx="329101" cy="323101"/>
            </a:xfrm>
            <a:prstGeom prst="roundRect">
              <a:avLst>
                <a:gd name="adj" fmla="val 16667"/>
              </a:avLst>
            </a:prstGeom>
            <a:solidFill>
              <a:srgbClr val="CFE2F3"/>
            </a:solidFill>
            <a:ln>
              <a:noFill/>
            </a:ln>
            <a:effectLst>
              <a:outerShdw blurRad="63500" dist="19050" dir="5400000" rotWithShape="0">
                <a:srgbClr val="DD7E6B">
                  <a:alpha val="48235"/>
                </a:srgb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4"/>
            <p:cNvSpPr/>
            <p:nvPr/>
          </p:nvSpPr>
          <p:spPr>
            <a:xfrm flipH="1">
              <a:off x="321098" y="1668585"/>
              <a:ext cx="95101" cy="95401"/>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4"/>
            <p:cNvSpPr txBox="1"/>
            <p:nvPr/>
          </p:nvSpPr>
          <p:spPr>
            <a:xfrm>
              <a:off x="416198" y="1560292"/>
              <a:ext cx="329101" cy="318397"/>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D9EEB"/>
                </a:buClr>
                <a:buSzPts val="1000"/>
                <a:buFont typeface="Arial"/>
                <a:buNone/>
              </a:pPr>
              <a:r>
                <a:rPr lang="en-US" sz="1000" b="0" i="0" u="none" strike="noStrike" cap="none">
                  <a:solidFill>
                    <a:srgbClr val="6D9EEB"/>
                  </a:solidFill>
                  <a:latin typeface="Arial"/>
                  <a:ea typeface="Arial"/>
                  <a:cs typeface="Arial"/>
                  <a:sym typeface="Arial"/>
                </a:rPr>
                <a:t>+</a:t>
              </a:r>
              <a:endParaRPr/>
            </a:p>
          </p:txBody>
        </p:sp>
        <p:sp>
          <p:nvSpPr>
            <p:cNvPr id="183" name="Google Shape;183;p4"/>
            <p:cNvSpPr/>
            <p:nvPr/>
          </p:nvSpPr>
          <p:spPr>
            <a:xfrm>
              <a:off x="745196" y="1283566"/>
              <a:ext cx="329101" cy="323101"/>
            </a:xfrm>
            <a:prstGeom prst="roundRect">
              <a:avLst>
                <a:gd name="adj" fmla="val 16667"/>
              </a:avLst>
            </a:prstGeom>
            <a:solidFill>
              <a:srgbClr val="C9DAF8"/>
            </a:solidFill>
            <a:ln>
              <a:noFill/>
            </a:ln>
            <a:effectLst>
              <a:outerShdw blurRad="63500" dist="19050" dir="5400000" rotWithShape="0">
                <a:srgbClr val="DD7E6B">
                  <a:alpha val="48235"/>
                </a:srgb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4"/>
            <p:cNvSpPr/>
            <p:nvPr/>
          </p:nvSpPr>
          <p:spPr>
            <a:xfrm flipH="1">
              <a:off x="770049" y="1668585"/>
              <a:ext cx="95101" cy="95401"/>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4"/>
            <p:cNvSpPr txBox="1"/>
            <p:nvPr/>
          </p:nvSpPr>
          <p:spPr>
            <a:xfrm>
              <a:off x="865149" y="1560292"/>
              <a:ext cx="329101" cy="318397"/>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D9EEB"/>
                </a:buClr>
                <a:buSzPts val="1000"/>
                <a:buFont typeface="Arial"/>
                <a:buNone/>
              </a:pPr>
              <a:r>
                <a:rPr lang="en-US" sz="1000" b="0" i="0" u="none" strike="noStrike" cap="none">
                  <a:solidFill>
                    <a:srgbClr val="6D9EEB"/>
                  </a:solidFill>
                  <a:latin typeface="Arial"/>
                  <a:ea typeface="Arial"/>
                  <a:cs typeface="Arial"/>
                  <a:sym typeface="Arial"/>
                </a:rPr>
                <a:t>+</a:t>
              </a:r>
              <a:endParaRPr/>
            </a:p>
          </p:txBody>
        </p:sp>
        <p:sp>
          <p:nvSpPr>
            <p:cNvPr id="186" name="Google Shape;186;p4"/>
            <p:cNvSpPr/>
            <p:nvPr/>
          </p:nvSpPr>
          <p:spPr>
            <a:xfrm>
              <a:off x="1194148" y="1283566"/>
              <a:ext cx="329101" cy="323101"/>
            </a:xfrm>
            <a:prstGeom prst="roundRect">
              <a:avLst>
                <a:gd name="adj" fmla="val 16667"/>
              </a:avLst>
            </a:prstGeom>
            <a:solidFill>
              <a:srgbClr val="D0E0E3"/>
            </a:solidFill>
            <a:ln>
              <a:noFill/>
            </a:ln>
            <a:effectLst>
              <a:outerShdw blurRad="63500" dist="19050" dir="5400000" rotWithShape="0">
                <a:srgbClr val="DD7E6B">
                  <a:alpha val="48235"/>
                </a:srgb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4"/>
            <p:cNvSpPr/>
            <p:nvPr/>
          </p:nvSpPr>
          <p:spPr>
            <a:xfrm flipH="1">
              <a:off x="1219001" y="1668585"/>
              <a:ext cx="95101" cy="95401"/>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4"/>
            <p:cNvSpPr txBox="1"/>
            <p:nvPr/>
          </p:nvSpPr>
          <p:spPr>
            <a:xfrm>
              <a:off x="1314101" y="1560292"/>
              <a:ext cx="329101" cy="318397"/>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D9EEB"/>
                </a:buClr>
                <a:buSzPts val="1000"/>
                <a:buFont typeface="Arial"/>
                <a:buNone/>
              </a:pPr>
              <a:r>
                <a:rPr lang="en-US" sz="1000" b="0" i="0" u="none" strike="noStrike" cap="none">
                  <a:solidFill>
                    <a:srgbClr val="6D9EEB"/>
                  </a:solidFill>
                  <a:latin typeface="Arial"/>
                  <a:ea typeface="Arial"/>
                  <a:cs typeface="Arial"/>
                  <a:sym typeface="Arial"/>
                </a:rPr>
                <a:t>+</a:t>
              </a:r>
              <a:endParaRPr/>
            </a:p>
          </p:txBody>
        </p:sp>
        <p:sp>
          <p:nvSpPr>
            <p:cNvPr id="189" name="Google Shape;189;p4"/>
            <p:cNvSpPr/>
            <p:nvPr/>
          </p:nvSpPr>
          <p:spPr>
            <a:xfrm>
              <a:off x="296245" y="1865784"/>
              <a:ext cx="329101" cy="323101"/>
            </a:xfrm>
            <a:prstGeom prst="roundRect">
              <a:avLst>
                <a:gd name="adj" fmla="val 16667"/>
              </a:avLst>
            </a:prstGeom>
            <a:solidFill>
              <a:srgbClr val="EAD1DC"/>
            </a:solidFill>
            <a:ln>
              <a:noFill/>
            </a:ln>
            <a:effectLst>
              <a:outerShdw blurRad="63500" dist="19050" dir="5400000" rotWithShape="0">
                <a:srgbClr val="DD7E6B">
                  <a:alpha val="48235"/>
                </a:srgb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4"/>
            <p:cNvSpPr/>
            <p:nvPr/>
          </p:nvSpPr>
          <p:spPr>
            <a:xfrm flipH="1">
              <a:off x="321098" y="2250802"/>
              <a:ext cx="95101" cy="95401"/>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4"/>
            <p:cNvSpPr txBox="1"/>
            <p:nvPr/>
          </p:nvSpPr>
          <p:spPr>
            <a:xfrm>
              <a:off x="416198" y="2142509"/>
              <a:ext cx="329101" cy="318397"/>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D9EEB"/>
                </a:buClr>
                <a:buSzPts val="1000"/>
                <a:buFont typeface="Arial"/>
                <a:buNone/>
              </a:pPr>
              <a:r>
                <a:rPr lang="en-US" sz="1000" b="0" i="0" u="none" strike="noStrike" cap="none">
                  <a:solidFill>
                    <a:srgbClr val="6D9EEB"/>
                  </a:solidFill>
                  <a:latin typeface="Arial"/>
                  <a:ea typeface="Arial"/>
                  <a:cs typeface="Arial"/>
                  <a:sym typeface="Arial"/>
                </a:rPr>
                <a:t>+</a:t>
              </a:r>
              <a:endParaRPr/>
            </a:p>
          </p:txBody>
        </p:sp>
        <p:sp>
          <p:nvSpPr>
            <p:cNvPr id="192" name="Google Shape;192;p4"/>
            <p:cNvSpPr/>
            <p:nvPr/>
          </p:nvSpPr>
          <p:spPr>
            <a:xfrm>
              <a:off x="745196" y="1865784"/>
              <a:ext cx="329101" cy="323101"/>
            </a:xfrm>
            <a:prstGeom prst="roundRect">
              <a:avLst>
                <a:gd name="adj" fmla="val 16667"/>
              </a:avLst>
            </a:prstGeom>
            <a:solidFill>
              <a:srgbClr val="D9D2E9"/>
            </a:solidFill>
            <a:ln>
              <a:noFill/>
            </a:ln>
            <a:effectLst>
              <a:outerShdw blurRad="63500" dist="19050" dir="5400000" rotWithShape="0">
                <a:srgbClr val="DD7E6B">
                  <a:alpha val="48235"/>
                </a:srgb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4"/>
            <p:cNvSpPr/>
            <p:nvPr/>
          </p:nvSpPr>
          <p:spPr>
            <a:xfrm flipH="1">
              <a:off x="770049" y="2250802"/>
              <a:ext cx="95101" cy="95401"/>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4"/>
            <p:cNvSpPr txBox="1"/>
            <p:nvPr/>
          </p:nvSpPr>
          <p:spPr>
            <a:xfrm>
              <a:off x="865149" y="2142509"/>
              <a:ext cx="329101" cy="318397"/>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D9EEB"/>
                </a:buClr>
                <a:buSzPts val="1000"/>
                <a:buFont typeface="Arial"/>
                <a:buNone/>
              </a:pPr>
              <a:r>
                <a:rPr lang="en-US" sz="1000" b="0" i="0" u="none" strike="noStrike" cap="none">
                  <a:solidFill>
                    <a:srgbClr val="6D9EEB"/>
                  </a:solidFill>
                  <a:latin typeface="Arial"/>
                  <a:ea typeface="Arial"/>
                  <a:cs typeface="Arial"/>
                  <a:sym typeface="Arial"/>
                </a:rPr>
                <a:t>+</a:t>
              </a:r>
              <a:endParaRPr/>
            </a:p>
          </p:txBody>
        </p:sp>
        <p:sp>
          <p:nvSpPr>
            <p:cNvPr id="195" name="Google Shape;195;p4"/>
            <p:cNvSpPr/>
            <p:nvPr/>
          </p:nvSpPr>
          <p:spPr>
            <a:xfrm>
              <a:off x="296245" y="2513499"/>
              <a:ext cx="329101" cy="323101"/>
            </a:xfrm>
            <a:prstGeom prst="roundRect">
              <a:avLst>
                <a:gd name="adj" fmla="val 16667"/>
              </a:avLst>
            </a:prstGeom>
            <a:solidFill>
              <a:srgbClr val="F3F3F3"/>
            </a:solidFill>
            <a:ln>
              <a:noFill/>
            </a:ln>
            <a:effectLst>
              <a:outerShdw blurRad="63500" dist="19050" dir="5400000" rotWithShape="0">
                <a:srgbClr val="DD7E6B">
                  <a:alpha val="48235"/>
                </a:srgb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4"/>
            <p:cNvSpPr/>
            <p:nvPr/>
          </p:nvSpPr>
          <p:spPr>
            <a:xfrm>
              <a:off x="745196" y="2513499"/>
              <a:ext cx="329101" cy="323101"/>
            </a:xfrm>
            <a:prstGeom prst="roundRect">
              <a:avLst>
                <a:gd name="adj" fmla="val 16667"/>
              </a:avLst>
            </a:prstGeom>
            <a:solidFill>
              <a:srgbClr val="FFF2CC"/>
            </a:solidFill>
            <a:ln>
              <a:noFill/>
            </a:ln>
            <a:effectLst>
              <a:outerShdw blurRad="63500" dist="19050" dir="5400000" rotWithShape="0">
                <a:srgbClr val="DD7E6B">
                  <a:alpha val="48235"/>
                </a:srgb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7" name="Google Shape;197;p4" descr="Google Shape;216;g8ac9817a83_0_418"/>
            <p:cNvPicPr preferRelativeResize="0"/>
            <p:nvPr/>
          </p:nvPicPr>
          <p:blipFill rotWithShape="1">
            <a:blip r:embed="rId6">
              <a:alphaModFix amt="40000"/>
            </a:blip>
            <a:srcRect/>
            <a:stretch/>
          </p:blipFill>
          <p:spPr>
            <a:xfrm>
              <a:off x="112301" y="162925"/>
              <a:ext cx="285001" cy="285001"/>
            </a:xfrm>
            <a:prstGeom prst="rect">
              <a:avLst/>
            </a:prstGeom>
            <a:noFill/>
            <a:ln>
              <a:noFill/>
            </a:ln>
            <a:effectLst>
              <a:outerShdw blurRad="63500" dist="19050" dir="5400000" rotWithShape="0">
                <a:srgbClr val="FFFFFF">
                  <a:alpha val="33725"/>
                </a:srgbClr>
              </a:outerShdw>
            </a:effectLst>
          </p:spPr>
        </p:pic>
        <p:sp>
          <p:nvSpPr>
            <p:cNvPr id="198" name="Google Shape;198;p4"/>
            <p:cNvSpPr txBox="1"/>
            <p:nvPr/>
          </p:nvSpPr>
          <p:spPr>
            <a:xfrm>
              <a:off x="666999" y="137875"/>
              <a:ext cx="552001" cy="317156"/>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66666"/>
                </a:buClr>
                <a:buSzPts val="1000"/>
                <a:buFont typeface="Times New Roman"/>
                <a:buNone/>
              </a:pPr>
              <a:r>
                <a:rPr lang="en-US" sz="1000" b="0" i="0" u="none" strike="noStrike" cap="none">
                  <a:solidFill>
                    <a:srgbClr val="666666"/>
                  </a:solidFill>
                  <a:latin typeface="Times New Roman"/>
                  <a:ea typeface="Times New Roman"/>
                  <a:cs typeface="Times New Roman"/>
                  <a:sym typeface="Times New Roman"/>
                </a:rPr>
                <a:t>Menu</a:t>
              </a:r>
              <a:endParaRPr/>
            </a:p>
          </p:txBody>
        </p:sp>
        <p:cxnSp>
          <p:nvCxnSpPr>
            <p:cNvPr id="199" name="Google Shape;199;p4"/>
            <p:cNvCxnSpPr/>
            <p:nvPr/>
          </p:nvCxnSpPr>
          <p:spPr>
            <a:xfrm rot="10800000" flipH="1">
              <a:off x="103574" y="533464"/>
              <a:ext cx="1613102" cy="1800"/>
            </a:xfrm>
            <a:prstGeom prst="straightConnector1">
              <a:avLst/>
            </a:prstGeom>
            <a:noFill/>
            <a:ln w="9525" cap="flat" cmpd="sng">
              <a:solidFill>
                <a:srgbClr val="FFFFFF"/>
              </a:solidFill>
              <a:prstDash val="solid"/>
              <a:round/>
              <a:headEnd type="none" w="sm" len="sm"/>
              <a:tailEnd type="none" w="sm" len="sm"/>
            </a:ln>
          </p:spPr>
        </p:cxnSp>
        <p:sp>
          <p:nvSpPr>
            <p:cNvPr id="200" name="Google Shape;200;p4"/>
            <p:cNvSpPr/>
            <p:nvPr/>
          </p:nvSpPr>
          <p:spPr>
            <a:xfrm flipH="1">
              <a:off x="337551" y="1083180"/>
              <a:ext cx="95101" cy="95401"/>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4"/>
            <p:cNvSpPr txBox="1"/>
            <p:nvPr/>
          </p:nvSpPr>
          <p:spPr>
            <a:xfrm>
              <a:off x="270898" y="989118"/>
              <a:ext cx="285001" cy="268843"/>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D9EEB"/>
                </a:buClr>
                <a:buSzPts val="700"/>
                <a:buFont typeface="Arial"/>
                <a:buNone/>
              </a:pPr>
              <a:r>
                <a:rPr lang="en-US" sz="700" b="0" i="0" u="none" strike="noStrike" cap="none">
                  <a:solidFill>
                    <a:srgbClr val="6D9EEB"/>
                  </a:solidFill>
                  <a:latin typeface="Arial"/>
                  <a:ea typeface="Arial"/>
                  <a:cs typeface="Arial"/>
                  <a:sym typeface="Arial"/>
                </a:rPr>
                <a:t>v</a:t>
              </a:r>
              <a:endParaRPr/>
            </a:p>
          </p:txBody>
        </p:sp>
        <p:sp>
          <p:nvSpPr>
            <p:cNvPr id="202" name="Google Shape;202;p4"/>
            <p:cNvSpPr/>
            <p:nvPr/>
          </p:nvSpPr>
          <p:spPr>
            <a:xfrm flipH="1">
              <a:off x="799176" y="1083180"/>
              <a:ext cx="95101" cy="95401"/>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4"/>
            <p:cNvSpPr txBox="1"/>
            <p:nvPr/>
          </p:nvSpPr>
          <p:spPr>
            <a:xfrm>
              <a:off x="732523" y="989118"/>
              <a:ext cx="285001" cy="268843"/>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D9EEB"/>
                </a:buClr>
                <a:buSzPts val="700"/>
                <a:buFont typeface="Arial"/>
                <a:buNone/>
              </a:pPr>
              <a:r>
                <a:rPr lang="en-US" sz="700" b="0" i="0" u="none" strike="noStrike" cap="none">
                  <a:solidFill>
                    <a:srgbClr val="6D9EEB"/>
                  </a:solidFill>
                  <a:latin typeface="Arial"/>
                  <a:ea typeface="Arial"/>
                  <a:cs typeface="Arial"/>
                  <a:sym typeface="Arial"/>
                </a:rPr>
                <a:t>v</a:t>
              </a:r>
              <a:endParaRPr/>
            </a:p>
          </p:txBody>
        </p:sp>
        <p:pic>
          <p:nvPicPr>
            <p:cNvPr id="204" name="Google Shape;204;p4" descr="Google Shape;223;g8ac9817a83_0_418"/>
            <p:cNvPicPr preferRelativeResize="0"/>
            <p:nvPr/>
          </p:nvPicPr>
          <p:blipFill rotWithShape="1">
            <a:blip r:embed="rId5">
              <a:alphaModFix/>
            </a:blip>
            <a:srcRect/>
            <a:stretch/>
          </p:blipFill>
          <p:spPr>
            <a:xfrm>
              <a:off x="349" y="0"/>
              <a:ext cx="1819501" cy="115551"/>
            </a:xfrm>
            <a:prstGeom prst="rect">
              <a:avLst/>
            </a:prstGeom>
            <a:noFill/>
            <a:ln>
              <a:noFill/>
            </a:ln>
          </p:spPr>
        </p:pic>
        <p:pic>
          <p:nvPicPr>
            <p:cNvPr id="205" name="Google Shape;205;p4" descr="Google Shape;224;g8ac9817a83_0_418"/>
            <p:cNvPicPr preferRelativeResize="0"/>
            <p:nvPr/>
          </p:nvPicPr>
          <p:blipFill rotWithShape="1">
            <a:blip r:embed="rId7">
              <a:alphaModFix amt="60000"/>
            </a:blip>
            <a:srcRect/>
            <a:stretch/>
          </p:blipFill>
          <p:spPr>
            <a:xfrm>
              <a:off x="349" y="115550"/>
              <a:ext cx="1819501" cy="3170150"/>
            </a:xfrm>
            <a:prstGeom prst="rect">
              <a:avLst/>
            </a:prstGeom>
            <a:noFill/>
            <a:ln>
              <a:noFill/>
            </a:ln>
          </p:spPr>
        </p:pic>
        <p:sp>
          <p:nvSpPr>
            <p:cNvPr id="206" name="Google Shape;206;p4"/>
            <p:cNvSpPr/>
            <p:nvPr/>
          </p:nvSpPr>
          <p:spPr>
            <a:xfrm>
              <a:off x="296249" y="479724"/>
              <a:ext cx="1270802" cy="2323201"/>
            </a:xfrm>
            <a:prstGeom prst="roundRect">
              <a:avLst>
                <a:gd name="adj" fmla="val 16667"/>
              </a:avLst>
            </a:prstGeom>
            <a:solidFill>
              <a:srgbClr val="F4CCCC"/>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4"/>
            <p:cNvSpPr/>
            <p:nvPr/>
          </p:nvSpPr>
          <p:spPr>
            <a:xfrm>
              <a:off x="398820" y="716724"/>
              <a:ext cx="329101" cy="323101"/>
            </a:xfrm>
            <a:prstGeom prst="roundRect">
              <a:avLst>
                <a:gd name="adj" fmla="val 16667"/>
              </a:avLst>
            </a:prstGeom>
            <a:solidFill>
              <a:srgbClr val="F3F3F3"/>
            </a:solidFill>
            <a:ln>
              <a:noFill/>
            </a:ln>
            <a:effectLst>
              <a:outerShdw blurRad="63500" dist="19050" dir="5400000" rotWithShape="0">
                <a:srgbClr val="DD7E6B">
                  <a:alpha val="48235"/>
                </a:srgb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4"/>
            <p:cNvSpPr txBox="1"/>
            <p:nvPr/>
          </p:nvSpPr>
          <p:spPr>
            <a:xfrm>
              <a:off x="690149" y="649274"/>
              <a:ext cx="876901" cy="439344"/>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434343"/>
                </a:buClr>
                <a:buSzPts val="600"/>
                <a:buFont typeface="Arial"/>
                <a:buNone/>
              </a:pPr>
              <a:r>
                <a:rPr lang="en-US" sz="600" b="0" i="0" u="none" strike="noStrike" cap="none">
                  <a:solidFill>
                    <a:srgbClr val="434343"/>
                  </a:solidFill>
                  <a:latin typeface="Arial"/>
                  <a:ea typeface="Arial"/>
                  <a:cs typeface="Arial"/>
                  <a:sym typeface="Arial"/>
                </a:rPr>
                <a:t>[바닐라 아이스크림]</a:t>
              </a:r>
              <a:endParaRPr/>
            </a:p>
            <a:p>
              <a:pPr marL="0" marR="0" lvl="0" indent="0" algn="l" rtl="0">
                <a:lnSpc>
                  <a:spcPct val="100000"/>
                </a:lnSpc>
                <a:spcBef>
                  <a:spcPts val="0"/>
                </a:spcBef>
                <a:spcAft>
                  <a:spcPts val="0"/>
                </a:spcAft>
                <a:buClr>
                  <a:srgbClr val="434343"/>
                </a:buClr>
                <a:buSzPts val="600"/>
                <a:buFont typeface="Arial"/>
                <a:buNone/>
              </a:pPr>
              <a:r>
                <a:rPr lang="en-US" sz="600" b="0" i="0" u="none" strike="noStrike" cap="none">
                  <a:solidFill>
                    <a:srgbClr val="434343"/>
                  </a:solidFill>
                  <a:latin typeface="Arial"/>
                  <a:ea typeface="Arial"/>
                  <a:cs typeface="Arial"/>
                  <a:sym typeface="Arial"/>
                </a:rPr>
                <a:t>150g</a:t>
              </a:r>
              <a:endParaRPr/>
            </a:p>
            <a:p>
              <a:pPr marL="0" marR="0" lvl="0" indent="0" algn="l" rtl="0">
                <a:lnSpc>
                  <a:spcPct val="100000"/>
                </a:lnSpc>
                <a:spcBef>
                  <a:spcPts val="0"/>
                </a:spcBef>
                <a:spcAft>
                  <a:spcPts val="0"/>
                </a:spcAft>
                <a:buClr>
                  <a:srgbClr val="434343"/>
                </a:buClr>
                <a:buSzPts val="600"/>
                <a:buFont typeface="Arial"/>
                <a:buNone/>
              </a:pPr>
              <a:r>
                <a:rPr lang="en-US" sz="600" b="0" i="0" u="none" strike="noStrike" cap="none">
                  <a:solidFill>
                    <a:srgbClr val="434343"/>
                  </a:solidFill>
                  <a:latin typeface="Arial"/>
                  <a:ea typeface="Arial"/>
                  <a:cs typeface="Arial"/>
                  <a:sym typeface="Arial"/>
                </a:rPr>
                <a:t>3,500 원 </a:t>
              </a:r>
              <a:endParaRPr/>
            </a:p>
          </p:txBody>
        </p:sp>
        <p:cxnSp>
          <p:nvCxnSpPr>
            <p:cNvPr id="209" name="Google Shape;209;p4"/>
            <p:cNvCxnSpPr/>
            <p:nvPr/>
          </p:nvCxnSpPr>
          <p:spPr>
            <a:xfrm>
              <a:off x="381524" y="1162587"/>
              <a:ext cx="1105801" cy="1"/>
            </a:xfrm>
            <a:prstGeom prst="straightConnector1">
              <a:avLst/>
            </a:prstGeom>
            <a:noFill/>
            <a:ln w="9525" cap="flat" cmpd="sng">
              <a:solidFill>
                <a:srgbClr val="FFFFFF"/>
              </a:solidFill>
              <a:prstDash val="solid"/>
              <a:round/>
              <a:headEnd type="none" w="sm" len="sm"/>
              <a:tailEnd type="none" w="sm" len="sm"/>
            </a:ln>
          </p:spPr>
        </p:cxnSp>
        <p:sp>
          <p:nvSpPr>
            <p:cNvPr id="210" name="Google Shape;210;p4"/>
            <p:cNvSpPr txBox="1"/>
            <p:nvPr/>
          </p:nvSpPr>
          <p:spPr>
            <a:xfrm>
              <a:off x="321099" y="1123824"/>
              <a:ext cx="652501" cy="271751"/>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434343"/>
                </a:buClr>
                <a:buSzPts val="600"/>
                <a:buFont typeface="Arial"/>
                <a:buNone/>
              </a:pPr>
              <a:r>
                <a:rPr lang="en-US" sz="600" b="0" i="0" u="none" strike="noStrike" cap="none">
                  <a:solidFill>
                    <a:srgbClr val="434343"/>
                  </a:solidFill>
                  <a:latin typeface="Arial"/>
                  <a:ea typeface="Arial"/>
                  <a:cs typeface="Arial"/>
                  <a:sym typeface="Arial"/>
                </a:rPr>
                <a:t>[ 토핑추가 ]</a:t>
              </a:r>
              <a:endParaRPr/>
            </a:p>
          </p:txBody>
        </p:sp>
        <p:sp>
          <p:nvSpPr>
            <p:cNvPr id="211" name="Google Shape;211;p4"/>
            <p:cNvSpPr txBox="1"/>
            <p:nvPr/>
          </p:nvSpPr>
          <p:spPr>
            <a:xfrm>
              <a:off x="508849" y="1350349"/>
              <a:ext cx="1105801" cy="934644"/>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000000"/>
                  </a:solidFill>
                  <a:latin typeface="Arial"/>
                  <a:ea typeface="Arial"/>
                  <a:cs typeface="Arial"/>
                  <a:sym typeface="Arial"/>
                </a:rPr>
                <a:t>씨리얼</a:t>
              </a:r>
              <a:endParaRPr/>
            </a:p>
            <a:p>
              <a:pPr marL="0" marR="0" lvl="0" indent="0" algn="l" rtl="0">
                <a:lnSpc>
                  <a:spcPct val="100000"/>
                </a:lnSpc>
                <a:spcBef>
                  <a:spcPts val="0"/>
                </a:spcBef>
                <a:spcAft>
                  <a:spcPts val="0"/>
                </a:spcAft>
                <a:buClr>
                  <a:srgbClr val="000000"/>
                </a:buClr>
                <a:buSzPts val="600"/>
                <a:buFont typeface="Arial"/>
                <a:buNone/>
              </a:pPr>
              <a:endParaRPr sz="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000000"/>
                  </a:solidFill>
                  <a:latin typeface="Arial"/>
                  <a:ea typeface="Arial"/>
                  <a:cs typeface="Arial"/>
                  <a:sym typeface="Arial"/>
                </a:rPr>
                <a:t>초코칩</a:t>
              </a:r>
              <a:endParaRPr/>
            </a:p>
            <a:p>
              <a:pPr marL="0" marR="0" lvl="0" indent="0" algn="l" rtl="0">
                <a:lnSpc>
                  <a:spcPct val="100000"/>
                </a:lnSpc>
                <a:spcBef>
                  <a:spcPts val="0"/>
                </a:spcBef>
                <a:spcAft>
                  <a:spcPts val="0"/>
                </a:spcAft>
                <a:buClr>
                  <a:srgbClr val="000000"/>
                </a:buClr>
                <a:buSzPts val="600"/>
                <a:buFont typeface="Arial"/>
                <a:buNone/>
              </a:pPr>
              <a:endParaRPr sz="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000000"/>
                  </a:solidFill>
                  <a:latin typeface="Arial"/>
                  <a:ea typeface="Arial"/>
                  <a:cs typeface="Arial"/>
                  <a:sym typeface="Arial"/>
                </a:rPr>
                <a:t>견과류</a:t>
              </a:r>
              <a:endParaRPr/>
            </a:p>
            <a:p>
              <a:pPr marL="0" marR="0" lvl="0" indent="0" algn="l" rtl="0">
                <a:lnSpc>
                  <a:spcPct val="100000"/>
                </a:lnSpc>
                <a:spcBef>
                  <a:spcPts val="0"/>
                </a:spcBef>
                <a:spcAft>
                  <a:spcPts val="0"/>
                </a:spcAft>
                <a:buClr>
                  <a:srgbClr val="000000"/>
                </a:buClr>
                <a:buSzPts val="600"/>
                <a:buFont typeface="Arial"/>
                <a:buNone/>
              </a:pPr>
              <a:endParaRPr sz="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000000"/>
                  </a:solidFill>
                  <a:latin typeface="Arial"/>
                  <a:ea typeface="Arial"/>
                  <a:cs typeface="Arial"/>
                  <a:sym typeface="Arial"/>
                </a:rPr>
                <a:t>코코넛 후레이크</a:t>
              </a:r>
              <a:endParaRPr/>
            </a:p>
            <a:p>
              <a:pPr marL="0" marR="0" lvl="0" indent="0" algn="l" rtl="0">
                <a:lnSpc>
                  <a:spcPct val="100000"/>
                </a:lnSpc>
                <a:spcBef>
                  <a:spcPts val="0"/>
                </a:spcBef>
                <a:spcAft>
                  <a:spcPts val="0"/>
                </a:spcAft>
                <a:buClr>
                  <a:srgbClr val="000000"/>
                </a:buClr>
                <a:buSzPts val="600"/>
                <a:buFont typeface="Arial"/>
                <a:buNone/>
              </a:pPr>
              <a:endParaRPr sz="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000000"/>
                  </a:solidFill>
                  <a:latin typeface="Arial"/>
                  <a:ea typeface="Arial"/>
                  <a:cs typeface="Arial"/>
                  <a:sym typeface="Arial"/>
                </a:rPr>
                <a:t>오레오 후레이크</a:t>
              </a:r>
              <a:endParaRPr/>
            </a:p>
          </p:txBody>
        </p:sp>
        <p:sp>
          <p:nvSpPr>
            <p:cNvPr id="212" name="Google Shape;212;p4"/>
            <p:cNvSpPr/>
            <p:nvPr/>
          </p:nvSpPr>
          <p:spPr>
            <a:xfrm flipH="1">
              <a:off x="442051" y="1436854"/>
              <a:ext cx="95101" cy="95401"/>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4"/>
            <p:cNvSpPr/>
            <p:nvPr/>
          </p:nvSpPr>
          <p:spPr>
            <a:xfrm flipH="1">
              <a:off x="442051" y="1631879"/>
              <a:ext cx="95101" cy="95401"/>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4"/>
            <p:cNvSpPr/>
            <p:nvPr/>
          </p:nvSpPr>
          <p:spPr>
            <a:xfrm flipH="1">
              <a:off x="442051" y="1826892"/>
              <a:ext cx="95101" cy="95401"/>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4"/>
            <p:cNvSpPr/>
            <p:nvPr/>
          </p:nvSpPr>
          <p:spPr>
            <a:xfrm flipH="1">
              <a:off x="442051" y="2021667"/>
              <a:ext cx="95101" cy="95401"/>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4"/>
            <p:cNvSpPr/>
            <p:nvPr/>
          </p:nvSpPr>
          <p:spPr>
            <a:xfrm flipH="1">
              <a:off x="442051" y="2216567"/>
              <a:ext cx="95101" cy="95401"/>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7" name="Google Shape;217;p4"/>
            <p:cNvGrpSpPr/>
            <p:nvPr/>
          </p:nvGrpSpPr>
          <p:grpSpPr>
            <a:xfrm>
              <a:off x="743643" y="2411453"/>
              <a:ext cx="376024" cy="271752"/>
              <a:chOff x="0" y="0"/>
              <a:chExt cx="376023" cy="271750"/>
            </a:xfrm>
          </p:grpSpPr>
          <p:sp>
            <p:nvSpPr>
              <p:cNvPr id="218" name="Google Shape;218;p4"/>
              <p:cNvSpPr/>
              <p:nvPr/>
            </p:nvSpPr>
            <p:spPr>
              <a:xfrm>
                <a:off x="0" y="59594"/>
                <a:ext cx="376023" cy="157924"/>
              </a:xfrm>
              <a:prstGeom prst="roundRect">
                <a:avLst>
                  <a:gd name="adj" fmla="val 16667"/>
                </a:avLst>
              </a:prstGeom>
              <a:solidFill>
                <a:srgbClr val="FFF2CC"/>
              </a:solidFill>
              <a:ln>
                <a:noFill/>
              </a:ln>
              <a:effectLst>
                <a:outerShdw blurRad="63500" dist="19050" dir="5400000" rotWithShape="0">
                  <a:srgbClr val="DD7E6B">
                    <a:alpha val="48235"/>
                  </a:srgb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sp>
            <p:nvSpPr>
              <p:cNvPr id="219" name="Google Shape;219;p4"/>
              <p:cNvSpPr txBox="1"/>
              <p:nvPr/>
            </p:nvSpPr>
            <p:spPr>
              <a:xfrm>
                <a:off x="17908" y="0"/>
                <a:ext cx="340179" cy="271750"/>
              </a:xfrm>
              <a:prstGeom prst="rect">
                <a:avLst/>
              </a:prstGeom>
              <a:noFill/>
              <a:ln>
                <a:noFill/>
              </a:ln>
              <a:effectLst>
                <a:outerShdw blurRad="63500" dist="19050" dir="5400000" rotWithShape="0">
                  <a:srgbClr val="DD7E6B">
                    <a:alpha val="48235"/>
                  </a:srgbClr>
                </a:outerShdw>
              </a:effectLst>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434343"/>
                  </a:buClr>
                  <a:buSzPts val="600"/>
                  <a:buFont typeface="Arial"/>
                  <a:buNone/>
                </a:pPr>
                <a:r>
                  <a:rPr lang="en-US" sz="600" b="1" i="0" u="none" strike="noStrike" cap="none">
                    <a:solidFill>
                      <a:srgbClr val="434343"/>
                    </a:solidFill>
                    <a:latin typeface="Arial"/>
                    <a:ea typeface="Arial"/>
                    <a:cs typeface="Arial"/>
                    <a:sym typeface="Arial"/>
                  </a:rPr>
                  <a:t>확인</a:t>
                </a:r>
                <a:endParaRPr/>
              </a:p>
            </p:txBody>
          </p:sp>
        </p:grpSp>
      </p:grpSp>
      <p:grpSp>
        <p:nvGrpSpPr>
          <p:cNvPr id="220" name="Google Shape;220;p4"/>
          <p:cNvGrpSpPr/>
          <p:nvPr/>
        </p:nvGrpSpPr>
        <p:grpSpPr>
          <a:xfrm>
            <a:off x="5231399" y="1834676"/>
            <a:ext cx="1819853" cy="3285702"/>
            <a:chOff x="-1" y="0"/>
            <a:chExt cx="1819851" cy="3285700"/>
          </a:xfrm>
        </p:grpSpPr>
        <p:sp>
          <p:nvSpPr>
            <p:cNvPr id="221" name="Google Shape;221;p4"/>
            <p:cNvSpPr/>
            <p:nvPr/>
          </p:nvSpPr>
          <p:spPr>
            <a:xfrm>
              <a:off x="-1" y="31599"/>
              <a:ext cx="1819501" cy="3254101"/>
            </a:xfrm>
            <a:prstGeom prst="rect">
              <a:avLst/>
            </a:prstGeom>
            <a:solidFill>
              <a:srgbClr val="F4CCCC"/>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22" name="Google Shape;222;p4"/>
            <p:cNvCxnSpPr/>
            <p:nvPr/>
          </p:nvCxnSpPr>
          <p:spPr>
            <a:xfrm rot="10800000" flipH="1">
              <a:off x="92624" y="2411450"/>
              <a:ext cx="1613102" cy="1800"/>
            </a:xfrm>
            <a:prstGeom prst="straightConnector1">
              <a:avLst/>
            </a:prstGeom>
            <a:noFill/>
            <a:ln w="9525" cap="flat" cmpd="sng">
              <a:solidFill>
                <a:srgbClr val="FFFFFF"/>
              </a:solidFill>
              <a:prstDash val="solid"/>
              <a:round/>
              <a:headEnd type="none" w="sm" len="sm"/>
              <a:tailEnd type="none" w="sm" len="sm"/>
            </a:ln>
          </p:spPr>
        </p:cxnSp>
        <p:grpSp>
          <p:nvGrpSpPr>
            <p:cNvPr id="223" name="Google Shape;223;p4"/>
            <p:cNvGrpSpPr/>
            <p:nvPr/>
          </p:nvGrpSpPr>
          <p:grpSpPr>
            <a:xfrm>
              <a:off x="1315757" y="2630628"/>
              <a:ext cx="376024" cy="271752"/>
              <a:chOff x="0" y="0"/>
              <a:chExt cx="376023" cy="271750"/>
            </a:xfrm>
          </p:grpSpPr>
          <p:sp>
            <p:nvSpPr>
              <p:cNvPr id="224" name="Google Shape;224;p4"/>
              <p:cNvSpPr/>
              <p:nvPr/>
            </p:nvSpPr>
            <p:spPr>
              <a:xfrm>
                <a:off x="0" y="59594"/>
                <a:ext cx="376023" cy="157924"/>
              </a:xfrm>
              <a:prstGeom prst="roundRect">
                <a:avLst>
                  <a:gd name="adj" fmla="val 16667"/>
                </a:avLst>
              </a:prstGeom>
              <a:solidFill>
                <a:srgbClr val="FFF2CC"/>
              </a:solidFill>
              <a:ln>
                <a:noFill/>
              </a:ln>
              <a:effectLst>
                <a:outerShdw blurRad="63500" dist="19050" dir="5400000" rotWithShape="0">
                  <a:srgbClr val="DD7E6B">
                    <a:alpha val="48627"/>
                  </a:srgb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sp>
            <p:nvSpPr>
              <p:cNvPr id="225" name="Google Shape;225;p4"/>
              <p:cNvSpPr txBox="1"/>
              <p:nvPr/>
            </p:nvSpPr>
            <p:spPr>
              <a:xfrm>
                <a:off x="17908" y="0"/>
                <a:ext cx="340179" cy="271750"/>
              </a:xfrm>
              <a:prstGeom prst="rect">
                <a:avLst/>
              </a:prstGeom>
              <a:noFill/>
              <a:ln>
                <a:noFill/>
              </a:ln>
              <a:effectLst>
                <a:outerShdw blurRad="63500" dist="19050" dir="5400000" rotWithShape="0">
                  <a:srgbClr val="DD7E6B">
                    <a:alpha val="48627"/>
                  </a:srgbClr>
                </a:outerShdw>
              </a:effectLst>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434343"/>
                  </a:buClr>
                  <a:buSzPts val="600"/>
                  <a:buFont typeface="Arial"/>
                  <a:buNone/>
                </a:pPr>
                <a:r>
                  <a:rPr lang="en-US" sz="600" b="1" i="0" u="none" strike="noStrike" cap="none">
                    <a:solidFill>
                      <a:srgbClr val="434343"/>
                    </a:solidFill>
                    <a:latin typeface="Arial"/>
                    <a:ea typeface="Arial"/>
                    <a:cs typeface="Arial"/>
                    <a:sym typeface="Arial"/>
                  </a:rPr>
                  <a:t>결제</a:t>
                </a:r>
                <a:endParaRPr/>
              </a:p>
            </p:txBody>
          </p:sp>
        </p:grpSp>
        <p:sp>
          <p:nvSpPr>
            <p:cNvPr id="226" name="Google Shape;226;p4"/>
            <p:cNvSpPr/>
            <p:nvPr/>
          </p:nvSpPr>
          <p:spPr>
            <a:xfrm>
              <a:off x="296245" y="701349"/>
              <a:ext cx="329101" cy="323101"/>
            </a:xfrm>
            <a:prstGeom prst="roundRect">
              <a:avLst>
                <a:gd name="adj" fmla="val 16667"/>
              </a:avLst>
            </a:prstGeom>
            <a:solidFill>
              <a:srgbClr val="F3F3F3"/>
            </a:solidFill>
            <a:ln>
              <a:noFill/>
            </a:ln>
            <a:effectLst>
              <a:outerShdw blurRad="63500" dist="19050" dir="5400000" rotWithShape="0">
                <a:srgbClr val="DD7E6B">
                  <a:alpha val="48627"/>
                </a:srgb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4"/>
            <p:cNvSpPr txBox="1"/>
            <p:nvPr/>
          </p:nvSpPr>
          <p:spPr>
            <a:xfrm>
              <a:off x="416198" y="978074"/>
              <a:ext cx="329101" cy="318397"/>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D9EEB"/>
                </a:buClr>
                <a:buSzPts val="1000"/>
                <a:buFont typeface="Arial"/>
                <a:buNone/>
              </a:pPr>
              <a:r>
                <a:rPr lang="en-US" sz="1000" b="0" i="0" u="none" strike="noStrike" cap="none">
                  <a:solidFill>
                    <a:srgbClr val="6D9EEB"/>
                  </a:solidFill>
                  <a:latin typeface="Arial"/>
                  <a:ea typeface="Arial"/>
                  <a:cs typeface="Arial"/>
                  <a:sym typeface="Arial"/>
                </a:rPr>
                <a:t>+</a:t>
              </a:r>
              <a:endParaRPr/>
            </a:p>
          </p:txBody>
        </p:sp>
        <p:sp>
          <p:nvSpPr>
            <p:cNvPr id="228" name="Google Shape;228;p4"/>
            <p:cNvSpPr/>
            <p:nvPr/>
          </p:nvSpPr>
          <p:spPr>
            <a:xfrm>
              <a:off x="745196" y="701349"/>
              <a:ext cx="329101" cy="323101"/>
            </a:xfrm>
            <a:prstGeom prst="roundRect">
              <a:avLst>
                <a:gd name="adj" fmla="val 16667"/>
              </a:avLst>
            </a:prstGeom>
            <a:solidFill>
              <a:srgbClr val="FFF2CC"/>
            </a:solidFill>
            <a:ln>
              <a:noFill/>
            </a:ln>
            <a:effectLst>
              <a:outerShdw blurRad="63500" dist="19050" dir="5400000" rotWithShape="0">
                <a:srgbClr val="DD7E6B">
                  <a:alpha val="48627"/>
                </a:srgb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4"/>
            <p:cNvSpPr txBox="1"/>
            <p:nvPr/>
          </p:nvSpPr>
          <p:spPr>
            <a:xfrm>
              <a:off x="865149" y="978074"/>
              <a:ext cx="329101" cy="318397"/>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D9EEB"/>
                </a:buClr>
                <a:buSzPts val="1000"/>
                <a:buFont typeface="Arial"/>
                <a:buNone/>
              </a:pPr>
              <a:r>
                <a:rPr lang="en-US" sz="1000" b="0" i="0" u="none" strike="noStrike" cap="none">
                  <a:solidFill>
                    <a:srgbClr val="6D9EEB"/>
                  </a:solidFill>
                  <a:latin typeface="Arial"/>
                  <a:ea typeface="Arial"/>
                  <a:cs typeface="Arial"/>
                  <a:sym typeface="Arial"/>
                </a:rPr>
                <a:t>+</a:t>
              </a:r>
              <a:endParaRPr/>
            </a:p>
          </p:txBody>
        </p:sp>
        <p:sp>
          <p:nvSpPr>
            <p:cNvPr id="230" name="Google Shape;230;p4"/>
            <p:cNvSpPr/>
            <p:nvPr/>
          </p:nvSpPr>
          <p:spPr>
            <a:xfrm>
              <a:off x="1194148" y="701349"/>
              <a:ext cx="329101" cy="323101"/>
            </a:xfrm>
            <a:prstGeom prst="roundRect">
              <a:avLst>
                <a:gd name="adj" fmla="val 16667"/>
              </a:avLst>
            </a:prstGeom>
            <a:solidFill>
              <a:srgbClr val="FCE5CD"/>
            </a:solidFill>
            <a:ln>
              <a:noFill/>
            </a:ln>
            <a:effectLst>
              <a:outerShdw blurRad="63500" dist="19050" dir="5400000" rotWithShape="0">
                <a:srgbClr val="DD7E6B">
                  <a:alpha val="48627"/>
                </a:srgb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4"/>
            <p:cNvSpPr/>
            <p:nvPr/>
          </p:nvSpPr>
          <p:spPr>
            <a:xfrm flipH="1">
              <a:off x="1219001" y="1086367"/>
              <a:ext cx="95101" cy="95401"/>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4"/>
            <p:cNvSpPr txBox="1"/>
            <p:nvPr/>
          </p:nvSpPr>
          <p:spPr>
            <a:xfrm>
              <a:off x="1314101" y="978074"/>
              <a:ext cx="329101" cy="318397"/>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D9EEB"/>
                </a:buClr>
                <a:buSzPts val="1000"/>
                <a:buFont typeface="Arial"/>
                <a:buNone/>
              </a:pPr>
              <a:r>
                <a:rPr lang="en-US" sz="1000" b="0" i="0" u="none" strike="noStrike" cap="none">
                  <a:solidFill>
                    <a:srgbClr val="6D9EEB"/>
                  </a:solidFill>
                  <a:latin typeface="Arial"/>
                  <a:ea typeface="Arial"/>
                  <a:cs typeface="Arial"/>
                  <a:sym typeface="Arial"/>
                </a:rPr>
                <a:t>+</a:t>
              </a:r>
              <a:endParaRPr/>
            </a:p>
          </p:txBody>
        </p:sp>
        <p:sp>
          <p:nvSpPr>
            <p:cNvPr id="233" name="Google Shape;233;p4"/>
            <p:cNvSpPr/>
            <p:nvPr/>
          </p:nvSpPr>
          <p:spPr>
            <a:xfrm>
              <a:off x="296245" y="1283566"/>
              <a:ext cx="329101" cy="323101"/>
            </a:xfrm>
            <a:prstGeom prst="roundRect">
              <a:avLst>
                <a:gd name="adj" fmla="val 16667"/>
              </a:avLst>
            </a:prstGeom>
            <a:solidFill>
              <a:srgbClr val="CFE2F3"/>
            </a:solidFill>
            <a:ln>
              <a:noFill/>
            </a:ln>
            <a:effectLst>
              <a:outerShdw blurRad="63500" dist="19050" dir="5400000" rotWithShape="0">
                <a:srgbClr val="DD7E6B">
                  <a:alpha val="48627"/>
                </a:srgb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4"/>
            <p:cNvSpPr/>
            <p:nvPr/>
          </p:nvSpPr>
          <p:spPr>
            <a:xfrm flipH="1">
              <a:off x="321098" y="1668585"/>
              <a:ext cx="95101" cy="95401"/>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4"/>
            <p:cNvSpPr txBox="1"/>
            <p:nvPr/>
          </p:nvSpPr>
          <p:spPr>
            <a:xfrm>
              <a:off x="416198" y="1560292"/>
              <a:ext cx="329101" cy="318397"/>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D9EEB"/>
                </a:buClr>
                <a:buSzPts val="1000"/>
                <a:buFont typeface="Arial"/>
                <a:buNone/>
              </a:pPr>
              <a:r>
                <a:rPr lang="en-US" sz="1000" b="0" i="0" u="none" strike="noStrike" cap="none">
                  <a:solidFill>
                    <a:srgbClr val="6D9EEB"/>
                  </a:solidFill>
                  <a:latin typeface="Arial"/>
                  <a:ea typeface="Arial"/>
                  <a:cs typeface="Arial"/>
                  <a:sym typeface="Arial"/>
                </a:rPr>
                <a:t>+</a:t>
              </a:r>
              <a:endParaRPr/>
            </a:p>
          </p:txBody>
        </p:sp>
        <p:sp>
          <p:nvSpPr>
            <p:cNvPr id="236" name="Google Shape;236;p4"/>
            <p:cNvSpPr/>
            <p:nvPr/>
          </p:nvSpPr>
          <p:spPr>
            <a:xfrm>
              <a:off x="745196" y="1283566"/>
              <a:ext cx="329101" cy="323101"/>
            </a:xfrm>
            <a:prstGeom prst="roundRect">
              <a:avLst>
                <a:gd name="adj" fmla="val 16667"/>
              </a:avLst>
            </a:prstGeom>
            <a:solidFill>
              <a:srgbClr val="C9DAF8"/>
            </a:solidFill>
            <a:ln>
              <a:noFill/>
            </a:ln>
            <a:effectLst>
              <a:outerShdw blurRad="63500" dist="19050" dir="5400000" rotWithShape="0">
                <a:srgbClr val="DD7E6B">
                  <a:alpha val="48627"/>
                </a:srgb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4"/>
            <p:cNvSpPr/>
            <p:nvPr/>
          </p:nvSpPr>
          <p:spPr>
            <a:xfrm flipH="1">
              <a:off x="770049" y="1668585"/>
              <a:ext cx="95101" cy="95401"/>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4"/>
            <p:cNvSpPr txBox="1"/>
            <p:nvPr/>
          </p:nvSpPr>
          <p:spPr>
            <a:xfrm>
              <a:off x="865149" y="1560292"/>
              <a:ext cx="329101" cy="318397"/>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D9EEB"/>
                </a:buClr>
                <a:buSzPts val="1000"/>
                <a:buFont typeface="Arial"/>
                <a:buNone/>
              </a:pPr>
              <a:r>
                <a:rPr lang="en-US" sz="1000" b="0" i="0" u="none" strike="noStrike" cap="none">
                  <a:solidFill>
                    <a:srgbClr val="6D9EEB"/>
                  </a:solidFill>
                  <a:latin typeface="Arial"/>
                  <a:ea typeface="Arial"/>
                  <a:cs typeface="Arial"/>
                  <a:sym typeface="Arial"/>
                </a:rPr>
                <a:t>+</a:t>
              </a:r>
              <a:endParaRPr/>
            </a:p>
          </p:txBody>
        </p:sp>
        <p:sp>
          <p:nvSpPr>
            <p:cNvPr id="239" name="Google Shape;239;p4"/>
            <p:cNvSpPr/>
            <p:nvPr/>
          </p:nvSpPr>
          <p:spPr>
            <a:xfrm>
              <a:off x="1194148" y="1283566"/>
              <a:ext cx="329101" cy="323101"/>
            </a:xfrm>
            <a:prstGeom prst="roundRect">
              <a:avLst>
                <a:gd name="adj" fmla="val 16667"/>
              </a:avLst>
            </a:prstGeom>
            <a:solidFill>
              <a:srgbClr val="D0E0E3"/>
            </a:solidFill>
            <a:ln>
              <a:noFill/>
            </a:ln>
            <a:effectLst>
              <a:outerShdw blurRad="63500" dist="19050" dir="5400000" rotWithShape="0">
                <a:srgbClr val="DD7E6B">
                  <a:alpha val="48627"/>
                </a:srgb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4"/>
            <p:cNvSpPr/>
            <p:nvPr/>
          </p:nvSpPr>
          <p:spPr>
            <a:xfrm flipH="1">
              <a:off x="1219001" y="1668585"/>
              <a:ext cx="95101" cy="95401"/>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4"/>
            <p:cNvSpPr txBox="1"/>
            <p:nvPr/>
          </p:nvSpPr>
          <p:spPr>
            <a:xfrm>
              <a:off x="1314101" y="1560292"/>
              <a:ext cx="329101" cy="318397"/>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D9EEB"/>
                </a:buClr>
                <a:buSzPts val="1000"/>
                <a:buFont typeface="Arial"/>
                <a:buNone/>
              </a:pPr>
              <a:r>
                <a:rPr lang="en-US" sz="1000" b="0" i="0" u="none" strike="noStrike" cap="none">
                  <a:solidFill>
                    <a:srgbClr val="6D9EEB"/>
                  </a:solidFill>
                  <a:latin typeface="Arial"/>
                  <a:ea typeface="Arial"/>
                  <a:cs typeface="Arial"/>
                  <a:sym typeface="Arial"/>
                </a:rPr>
                <a:t>+</a:t>
              </a:r>
              <a:endParaRPr/>
            </a:p>
          </p:txBody>
        </p:sp>
        <p:sp>
          <p:nvSpPr>
            <p:cNvPr id="242" name="Google Shape;242;p4"/>
            <p:cNvSpPr/>
            <p:nvPr/>
          </p:nvSpPr>
          <p:spPr>
            <a:xfrm>
              <a:off x="296245" y="1865784"/>
              <a:ext cx="329101" cy="323101"/>
            </a:xfrm>
            <a:prstGeom prst="roundRect">
              <a:avLst>
                <a:gd name="adj" fmla="val 16667"/>
              </a:avLst>
            </a:prstGeom>
            <a:solidFill>
              <a:srgbClr val="EAD1DC"/>
            </a:solidFill>
            <a:ln>
              <a:noFill/>
            </a:ln>
            <a:effectLst>
              <a:outerShdw blurRad="63500" dist="19050" dir="5400000" rotWithShape="0">
                <a:srgbClr val="DD7E6B">
                  <a:alpha val="48627"/>
                </a:srgb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4"/>
            <p:cNvSpPr/>
            <p:nvPr/>
          </p:nvSpPr>
          <p:spPr>
            <a:xfrm flipH="1">
              <a:off x="321098" y="2250802"/>
              <a:ext cx="95101" cy="95401"/>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4"/>
            <p:cNvSpPr txBox="1"/>
            <p:nvPr/>
          </p:nvSpPr>
          <p:spPr>
            <a:xfrm>
              <a:off x="416198" y="2142509"/>
              <a:ext cx="329101" cy="318397"/>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D9EEB"/>
                </a:buClr>
                <a:buSzPts val="1000"/>
                <a:buFont typeface="Arial"/>
                <a:buNone/>
              </a:pPr>
              <a:r>
                <a:rPr lang="en-US" sz="1000" b="0" i="0" u="none" strike="noStrike" cap="none">
                  <a:solidFill>
                    <a:srgbClr val="6D9EEB"/>
                  </a:solidFill>
                  <a:latin typeface="Arial"/>
                  <a:ea typeface="Arial"/>
                  <a:cs typeface="Arial"/>
                  <a:sym typeface="Arial"/>
                </a:rPr>
                <a:t>+</a:t>
              </a:r>
              <a:endParaRPr/>
            </a:p>
          </p:txBody>
        </p:sp>
        <p:sp>
          <p:nvSpPr>
            <p:cNvPr id="245" name="Google Shape;245;p4"/>
            <p:cNvSpPr/>
            <p:nvPr/>
          </p:nvSpPr>
          <p:spPr>
            <a:xfrm>
              <a:off x="745196" y="1865784"/>
              <a:ext cx="329101" cy="323101"/>
            </a:xfrm>
            <a:prstGeom prst="roundRect">
              <a:avLst>
                <a:gd name="adj" fmla="val 16667"/>
              </a:avLst>
            </a:prstGeom>
            <a:solidFill>
              <a:srgbClr val="D9D2E9"/>
            </a:solidFill>
            <a:ln>
              <a:noFill/>
            </a:ln>
            <a:effectLst>
              <a:outerShdw blurRad="63500" dist="19050" dir="5400000" rotWithShape="0">
                <a:srgbClr val="DD7E6B">
                  <a:alpha val="48627"/>
                </a:srgb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4"/>
            <p:cNvSpPr/>
            <p:nvPr/>
          </p:nvSpPr>
          <p:spPr>
            <a:xfrm flipH="1">
              <a:off x="770049" y="2250802"/>
              <a:ext cx="95101" cy="95401"/>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4"/>
            <p:cNvSpPr txBox="1"/>
            <p:nvPr/>
          </p:nvSpPr>
          <p:spPr>
            <a:xfrm>
              <a:off x="865149" y="2142509"/>
              <a:ext cx="329101" cy="318397"/>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D9EEB"/>
                </a:buClr>
                <a:buSzPts val="1000"/>
                <a:buFont typeface="Arial"/>
                <a:buNone/>
              </a:pPr>
              <a:r>
                <a:rPr lang="en-US" sz="1000" b="0" i="0" u="none" strike="noStrike" cap="none">
                  <a:solidFill>
                    <a:srgbClr val="6D9EEB"/>
                  </a:solidFill>
                  <a:latin typeface="Arial"/>
                  <a:ea typeface="Arial"/>
                  <a:cs typeface="Arial"/>
                  <a:sym typeface="Arial"/>
                </a:rPr>
                <a:t>+</a:t>
              </a:r>
              <a:endParaRPr/>
            </a:p>
          </p:txBody>
        </p:sp>
        <p:sp>
          <p:nvSpPr>
            <p:cNvPr id="248" name="Google Shape;248;p4"/>
            <p:cNvSpPr/>
            <p:nvPr/>
          </p:nvSpPr>
          <p:spPr>
            <a:xfrm>
              <a:off x="296245" y="2513499"/>
              <a:ext cx="329101" cy="323101"/>
            </a:xfrm>
            <a:prstGeom prst="roundRect">
              <a:avLst>
                <a:gd name="adj" fmla="val 16667"/>
              </a:avLst>
            </a:prstGeom>
            <a:solidFill>
              <a:srgbClr val="F3F3F3"/>
            </a:solidFill>
            <a:ln>
              <a:noFill/>
            </a:ln>
            <a:effectLst>
              <a:outerShdw blurRad="63500" dist="19050" dir="5400000" rotWithShape="0">
                <a:srgbClr val="DD7E6B">
                  <a:alpha val="48627"/>
                </a:srgb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4"/>
            <p:cNvSpPr/>
            <p:nvPr/>
          </p:nvSpPr>
          <p:spPr>
            <a:xfrm>
              <a:off x="745196" y="2513499"/>
              <a:ext cx="329101" cy="323101"/>
            </a:xfrm>
            <a:prstGeom prst="roundRect">
              <a:avLst>
                <a:gd name="adj" fmla="val 16667"/>
              </a:avLst>
            </a:prstGeom>
            <a:solidFill>
              <a:srgbClr val="FFF2CC"/>
            </a:solidFill>
            <a:ln>
              <a:noFill/>
            </a:ln>
            <a:effectLst>
              <a:outerShdw blurRad="63500" dist="19050" dir="5400000" rotWithShape="0">
                <a:srgbClr val="DD7E6B">
                  <a:alpha val="48627"/>
                </a:srgb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0" name="Google Shape;250;p4" descr="Google Shape;269;g8ac9817a83_0_418"/>
            <p:cNvPicPr preferRelativeResize="0"/>
            <p:nvPr/>
          </p:nvPicPr>
          <p:blipFill rotWithShape="1">
            <a:blip r:embed="rId6">
              <a:alphaModFix amt="40000"/>
            </a:blip>
            <a:srcRect/>
            <a:stretch/>
          </p:blipFill>
          <p:spPr>
            <a:xfrm>
              <a:off x="112301" y="162925"/>
              <a:ext cx="285001" cy="285001"/>
            </a:xfrm>
            <a:prstGeom prst="rect">
              <a:avLst/>
            </a:prstGeom>
            <a:noFill/>
            <a:ln>
              <a:noFill/>
            </a:ln>
            <a:effectLst>
              <a:outerShdw blurRad="63500" dist="19050" dir="5400000" rotWithShape="0">
                <a:srgbClr val="FFFFFF">
                  <a:alpha val="34117"/>
                </a:srgbClr>
              </a:outerShdw>
            </a:effectLst>
          </p:spPr>
        </p:pic>
        <p:sp>
          <p:nvSpPr>
            <p:cNvPr id="251" name="Google Shape;251;p4"/>
            <p:cNvSpPr txBox="1"/>
            <p:nvPr/>
          </p:nvSpPr>
          <p:spPr>
            <a:xfrm>
              <a:off x="666999" y="137875"/>
              <a:ext cx="552001" cy="317156"/>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66666"/>
                </a:buClr>
                <a:buSzPts val="1000"/>
                <a:buFont typeface="Times New Roman"/>
                <a:buNone/>
              </a:pPr>
              <a:r>
                <a:rPr lang="en-US" sz="1000" b="0" i="0" u="none" strike="noStrike" cap="none">
                  <a:solidFill>
                    <a:srgbClr val="666666"/>
                  </a:solidFill>
                  <a:latin typeface="Times New Roman"/>
                  <a:ea typeface="Times New Roman"/>
                  <a:cs typeface="Times New Roman"/>
                  <a:sym typeface="Times New Roman"/>
                </a:rPr>
                <a:t>Menu</a:t>
              </a:r>
              <a:endParaRPr/>
            </a:p>
          </p:txBody>
        </p:sp>
        <p:cxnSp>
          <p:nvCxnSpPr>
            <p:cNvPr id="252" name="Google Shape;252;p4"/>
            <p:cNvCxnSpPr/>
            <p:nvPr/>
          </p:nvCxnSpPr>
          <p:spPr>
            <a:xfrm rot="10800000" flipH="1">
              <a:off x="103574" y="533464"/>
              <a:ext cx="1613102" cy="1800"/>
            </a:xfrm>
            <a:prstGeom prst="straightConnector1">
              <a:avLst/>
            </a:prstGeom>
            <a:noFill/>
            <a:ln w="9525" cap="flat" cmpd="sng">
              <a:solidFill>
                <a:srgbClr val="FFFFFF"/>
              </a:solidFill>
              <a:prstDash val="solid"/>
              <a:round/>
              <a:headEnd type="none" w="sm" len="sm"/>
              <a:tailEnd type="none" w="sm" len="sm"/>
            </a:ln>
          </p:spPr>
        </p:cxnSp>
        <p:sp>
          <p:nvSpPr>
            <p:cNvPr id="253" name="Google Shape;253;p4"/>
            <p:cNvSpPr/>
            <p:nvPr/>
          </p:nvSpPr>
          <p:spPr>
            <a:xfrm flipH="1">
              <a:off x="337551" y="1083180"/>
              <a:ext cx="95101" cy="95401"/>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4"/>
            <p:cNvSpPr txBox="1"/>
            <p:nvPr/>
          </p:nvSpPr>
          <p:spPr>
            <a:xfrm>
              <a:off x="270898" y="989118"/>
              <a:ext cx="285001" cy="268843"/>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D9EEB"/>
                </a:buClr>
                <a:buSzPts val="700"/>
                <a:buFont typeface="Arial"/>
                <a:buNone/>
              </a:pPr>
              <a:r>
                <a:rPr lang="en-US" sz="700" b="0" i="0" u="none" strike="noStrike" cap="none">
                  <a:solidFill>
                    <a:srgbClr val="6D9EEB"/>
                  </a:solidFill>
                  <a:latin typeface="Arial"/>
                  <a:ea typeface="Arial"/>
                  <a:cs typeface="Arial"/>
                  <a:sym typeface="Arial"/>
                </a:rPr>
                <a:t>v</a:t>
              </a:r>
              <a:endParaRPr/>
            </a:p>
          </p:txBody>
        </p:sp>
        <p:sp>
          <p:nvSpPr>
            <p:cNvPr id="255" name="Google Shape;255;p4"/>
            <p:cNvSpPr/>
            <p:nvPr/>
          </p:nvSpPr>
          <p:spPr>
            <a:xfrm flipH="1">
              <a:off x="799176" y="1083180"/>
              <a:ext cx="95101" cy="95401"/>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4"/>
            <p:cNvSpPr txBox="1"/>
            <p:nvPr/>
          </p:nvSpPr>
          <p:spPr>
            <a:xfrm>
              <a:off x="732523" y="989118"/>
              <a:ext cx="285001" cy="268843"/>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D9EEB"/>
                </a:buClr>
                <a:buSzPts val="700"/>
                <a:buFont typeface="Arial"/>
                <a:buNone/>
              </a:pPr>
              <a:r>
                <a:rPr lang="en-US" sz="700" b="0" i="0" u="none" strike="noStrike" cap="none">
                  <a:solidFill>
                    <a:srgbClr val="6D9EEB"/>
                  </a:solidFill>
                  <a:latin typeface="Arial"/>
                  <a:ea typeface="Arial"/>
                  <a:cs typeface="Arial"/>
                  <a:sym typeface="Arial"/>
                </a:rPr>
                <a:t>v</a:t>
              </a:r>
              <a:endParaRPr/>
            </a:p>
          </p:txBody>
        </p:sp>
        <p:pic>
          <p:nvPicPr>
            <p:cNvPr id="257" name="Google Shape;257;p4" descr="Google Shape;276;g8ac9817a83_0_418"/>
            <p:cNvPicPr preferRelativeResize="0"/>
            <p:nvPr/>
          </p:nvPicPr>
          <p:blipFill rotWithShape="1">
            <a:blip r:embed="rId5">
              <a:alphaModFix/>
            </a:blip>
            <a:srcRect/>
            <a:stretch/>
          </p:blipFill>
          <p:spPr>
            <a:xfrm>
              <a:off x="349" y="0"/>
              <a:ext cx="1819501" cy="115551"/>
            </a:xfrm>
            <a:prstGeom prst="rect">
              <a:avLst/>
            </a:prstGeom>
            <a:noFill/>
            <a:ln>
              <a:noFill/>
            </a:ln>
          </p:spPr>
        </p:pic>
      </p:grpSp>
      <p:sp>
        <p:nvSpPr>
          <p:cNvPr id="258" name="Google Shape;258;p4"/>
          <p:cNvSpPr txBox="1"/>
          <p:nvPr/>
        </p:nvSpPr>
        <p:spPr>
          <a:xfrm>
            <a:off x="5823875" y="6526400"/>
            <a:ext cx="622801" cy="378498"/>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66666"/>
              </a:buClr>
              <a:buSzPts val="1400"/>
              <a:buFont typeface="Times New Roman"/>
              <a:buNone/>
            </a:pPr>
            <a:r>
              <a:rPr lang="en-US" sz="1400" b="0" i="0" u="none" strike="noStrike" cap="none">
                <a:solidFill>
                  <a:srgbClr val="666666"/>
                </a:solidFill>
                <a:latin typeface="Times New Roman"/>
                <a:ea typeface="Times New Roman"/>
                <a:cs typeface="Times New Roman"/>
                <a:sym typeface="Times New Roman"/>
              </a:rPr>
              <a:t>04/21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9C8CB"/>
        </a:solidFill>
        <a:effectLst/>
      </p:bgPr>
    </p:bg>
    <p:spTree>
      <p:nvGrpSpPr>
        <p:cNvPr id="1" name="Shape 262"/>
        <p:cNvGrpSpPr/>
        <p:nvPr/>
      </p:nvGrpSpPr>
      <p:grpSpPr>
        <a:xfrm>
          <a:off x="0" y="0"/>
          <a:ext cx="0" cy="0"/>
          <a:chOff x="0" y="0"/>
          <a:chExt cx="0" cy="0"/>
        </a:xfrm>
      </p:grpSpPr>
      <p:grpSp>
        <p:nvGrpSpPr>
          <p:cNvPr id="263" name="Google Shape;263;p5"/>
          <p:cNvGrpSpPr/>
          <p:nvPr/>
        </p:nvGrpSpPr>
        <p:grpSpPr>
          <a:xfrm>
            <a:off x="589935" y="530942"/>
            <a:ext cx="11090701" cy="5928902"/>
            <a:chOff x="0" y="0"/>
            <a:chExt cx="11090700" cy="5928901"/>
          </a:xfrm>
        </p:grpSpPr>
        <p:sp>
          <p:nvSpPr>
            <p:cNvPr id="264" name="Google Shape;264;p5"/>
            <p:cNvSpPr/>
            <p:nvPr/>
          </p:nvSpPr>
          <p:spPr>
            <a:xfrm>
              <a:off x="0" y="0"/>
              <a:ext cx="11090700" cy="5928901"/>
            </a:xfrm>
            <a:prstGeom prst="roundRect">
              <a:avLst>
                <a:gd name="adj" fmla="val 3552"/>
              </a:avLst>
            </a:prstGeom>
            <a:solidFill>
              <a:srgbClr val="F8EADF"/>
            </a:solidFill>
            <a:ln w="127000" cap="flat" cmpd="sng">
              <a:solidFill>
                <a:srgbClr val="F4B2B6"/>
              </a:solidFill>
              <a:prstDash val="solid"/>
              <a:miter lim="800000"/>
              <a:headEnd type="none" w="sm" len="sm"/>
              <a:tailEnd type="none" w="sm" len="sm"/>
            </a:ln>
            <a:effectLst>
              <a:outerShdw dist="762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50000"/>
                </a:lnSpc>
                <a:spcBef>
                  <a:spcPts val="0"/>
                </a:spcBef>
                <a:spcAft>
                  <a:spcPts val="0"/>
                </a:spcAft>
                <a:buClr>
                  <a:srgbClr val="8C8280"/>
                </a:buClr>
                <a:buSzPts val="2800"/>
                <a:buFont typeface="Malgun Gothic"/>
                <a:buNone/>
              </a:pPr>
              <a:endParaRPr sz="2800" b="0" i="0" u="none" strike="noStrike" cap="none">
                <a:solidFill>
                  <a:srgbClr val="8C8280"/>
                </a:solidFill>
                <a:latin typeface="Malgun Gothic"/>
                <a:ea typeface="Malgun Gothic"/>
                <a:cs typeface="Malgun Gothic"/>
                <a:sym typeface="Malgun Gothic"/>
              </a:endParaRPr>
            </a:p>
          </p:txBody>
        </p:sp>
        <p:sp>
          <p:nvSpPr>
            <p:cNvPr id="265" name="Google Shape;265;p5"/>
            <p:cNvSpPr txBox="1"/>
            <p:nvPr/>
          </p:nvSpPr>
          <p:spPr>
            <a:xfrm>
              <a:off x="107405" y="61680"/>
              <a:ext cx="10875890" cy="889095"/>
            </a:xfrm>
            <a:prstGeom prst="rect">
              <a:avLst/>
            </a:prstGeom>
            <a:noFill/>
            <a:ln>
              <a:noFill/>
            </a:ln>
          </p:spPr>
          <p:txBody>
            <a:bodyPr spcFirstLastPara="1" wrap="square" lIns="45675" tIns="45675" rIns="45675" bIns="45675" anchor="t" anchorCtr="0">
              <a:spAutoFit/>
            </a:bodyPr>
            <a:lstStyle/>
            <a:p>
              <a:pPr marL="0" marR="0" lvl="0" indent="0" algn="ctr" rtl="0">
                <a:lnSpc>
                  <a:spcPct val="100000"/>
                </a:lnSpc>
                <a:spcBef>
                  <a:spcPts val="0"/>
                </a:spcBef>
                <a:spcAft>
                  <a:spcPts val="0"/>
                </a:spcAft>
                <a:buClr>
                  <a:srgbClr val="8C8280"/>
                </a:buClr>
                <a:buSzPts val="2800"/>
                <a:buFont typeface="Times New Roman"/>
                <a:buNone/>
              </a:pPr>
              <a:r>
                <a:rPr lang="en-US" sz="2800" b="0" i="0" u="none" strike="noStrike" cap="none">
                  <a:solidFill>
                    <a:srgbClr val="8C8280"/>
                  </a:solidFill>
                  <a:latin typeface="Times New Roman"/>
                  <a:ea typeface="Times New Roman"/>
                  <a:cs typeface="Times New Roman"/>
                  <a:sym typeface="Times New Roman"/>
                </a:rPr>
                <a:t>Wireframe-sketch</a:t>
              </a:r>
              <a:endParaRPr/>
            </a:p>
          </p:txBody>
        </p:sp>
      </p:grpSp>
      <p:grpSp>
        <p:nvGrpSpPr>
          <p:cNvPr id="266" name="Google Shape;266;p5"/>
          <p:cNvGrpSpPr/>
          <p:nvPr/>
        </p:nvGrpSpPr>
        <p:grpSpPr>
          <a:xfrm>
            <a:off x="914911" y="132684"/>
            <a:ext cx="180602" cy="757015"/>
            <a:chOff x="0" y="-1"/>
            <a:chExt cx="180600" cy="757013"/>
          </a:xfrm>
        </p:grpSpPr>
        <p:sp>
          <p:nvSpPr>
            <p:cNvPr id="267" name="Google Shape;267;p5"/>
            <p:cNvSpPr/>
            <p:nvPr/>
          </p:nvSpPr>
          <p:spPr>
            <a:xfrm>
              <a:off x="0" y="57641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268" name="Google Shape;268;p5"/>
            <p:cNvSpPr/>
            <p:nvPr/>
          </p:nvSpPr>
          <p:spPr>
            <a:xfrm>
              <a:off x="0" y="-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269" name="Google Shape;269;p5"/>
            <p:cNvSpPr/>
            <p:nvPr/>
          </p:nvSpPr>
          <p:spPr>
            <a:xfrm>
              <a:off x="48813" y="77559"/>
              <a:ext cx="82802" cy="601801"/>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grpSp>
        <p:nvGrpSpPr>
          <p:cNvPr id="270" name="Google Shape;270;p5"/>
          <p:cNvGrpSpPr/>
          <p:nvPr/>
        </p:nvGrpSpPr>
        <p:grpSpPr>
          <a:xfrm>
            <a:off x="11265412" y="132684"/>
            <a:ext cx="180602" cy="757015"/>
            <a:chOff x="0" y="-1"/>
            <a:chExt cx="180600" cy="757013"/>
          </a:xfrm>
        </p:grpSpPr>
        <p:sp>
          <p:nvSpPr>
            <p:cNvPr id="271" name="Google Shape;271;p5"/>
            <p:cNvSpPr/>
            <p:nvPr/>
          </p:nvSpPr>
          <p:spPr>
            <a:xfrm>
              <a:off x="0" y="57641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272" name="Google Shape;272;p5"/>
            <p:cNvSpPr/>
            <p:nvPr/>
          </p:nvSpPr>
          <p:spPr>
            <a:xfrm>
              <a:off x="0" y="-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273" name="Google Shape;273;p5"/>
            <p:cNvSpPr/>
            <p:nvPr/>
          </p:nvSpPr>
          <p:spPr>
            <a:xfrm>
              <a:off x="48813" y="77559"/>
              <a:ext cx="82802" cy="601801"/>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pic>
        <p:nvPicPr>
          <p:cNvPr id="274" name="Google Shape;274;p5" descr="Google Shape;291;g8ac9817a83_0_435"/>
          <p:cNvPicPr preferRelativeResize="0"/>
          <p:nvPr/>
        </p:nvPicPr>
        <p:blipFill rotWithShape="1">
          <a:blip r:embed="rId3">
            <a:alphaModFix/>
          </a:blip>
          <a:srcRect/>
          <a:stretch/>
        </p:blipFill>
        <p:spPr>
          <a:xfrm>
            <a:off x="960225" y="1066800"/>
            <a:ext cx="4838701" cy="4838700"/>
          </a:xfrm>
          <a:prstGeom prst="rect">
            <a:avLst/>
          </a:prstGeom>
          <a:noFill/>
          <a:ln>
            <a:noFill/>
          </a:ln>
        </p:spPr>
      </p:pic>
      <p:pic>
        <p:nvPicPr>
          <p:cNvPr id="275" name="Google Shape;275;p5" descr="Google Shape;292;g8ac9817a83_0_435"/>
          <p:cNvPicPr preferRelativeResize="0"/>
          <p:nvPr/>
        </p:nvPicPr>
        <p:blipFill rotWithShape="1">
          <a:blip r:embed="rId3">
            <a:alphaModFix/>
          </a:blip>
          <a:srcRect/>
          <a:stretch/>
        </p:blipFill>
        <p:spPr>
          <a:xfrm>
            <a:off x="3721625" y="1071475"/>
            <a:ext cx="4838701" cy="4838701"/>
          </a:xfrm>
          <a:prstGeom prst="rect">
            <a:avLst/>
          </a:prstGeom>
          <a:noFill/>
          <a:ln>
            <a:noFill/>
          </a:ln>
        </p:spPr>
      </p:pic>
      <p:pic>
        <p:nvPicPr>
          <p:cNvPr id="276" name="Google Shape;276;p5" descr="Google Shape;293;g8ac9817a83_0_435"/>
          <p:cNvPicPr preferRelativeResize="0"/>
          <p:nvPr/>
        </p:nvPicPr>
        <p:blipFill rotWithShape="1">
          <a:blip r:embed="rId3">
            <a:alphaModFix/>
          </a:blip>
          <a:srcRect/>
          <a:stretch/>
        </p:blipFill>
        <p:spPr>
          <a:xfrm>
            <a:off x="6401918" y="1066800"/>
            <a:ext cx="4838701" cy="4838700"/>
          </a:xfrm>
          <a:prstGeom prst="rect">
            <a:avLst/>
          </a:prstGeom>
          <a:noFill/>
          <a:ln>
            <a:noFill/>
          </a:ln>
        </p:spPr>
      </p:pic>
      <p:grpSp>
        <p:nvGrpSpPr>
          <p:cNvPr id="277" name="Google Shape;277;p5"/>
          <p:cNvGrpSpPr/>
          <p:nvPr/>
        </p:nvGrpSpPr>
        <p:grpSpPr>
          <a:xfrm>
            <a:off x="2475506" y="1839796"/>
            <a:ext cx="1819553" cy="3270928"/>
            <a:chOff x="-1" y="0"/>
            <a:chExt cx="1819551" cy="3270926"/>
          </a:xfrm>
        </p:grpSpPr>
        <p:sp>
          <p:nvSpPr>
            <p:cNvPr id="278" name="Google Shape;278;p5"/>
            <p:cNvSpPr/>
            <p:nvPr/>
          </p:nvSpPr>
          <p:spPr>
            <a:xfrm>
              <a:off x="50" y="16824"/>
              <a:ext cx="1819500" cy="3254102"/>
            </a:xfrm>
            <a:prstGeom prst="rect">
              <a:avLst/>
            </a:prstGeom>
            <a:solidFill>
              <a:srgbClr val="F4CCCC"/>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79" name="Google Shape;279;p5"/>
            <p:cNvCxnSpPr/>
            <p:nvPr/>
          </p:nvCxnSpPr>
          <p:spPr>
            <a:xfrm rot="10800000" flipH="1">
              <a:off x="92675" y="1787075"/>
              <a:ext cx="1613101" cy="1801"/>
            </a:xfrm>
            <a:prstGeom prst="straightConnector1">
              <a:avLst/>
            </a:prstGeom>
            <a:noFill/>
            <a:ln w="9525" cap="flat" cmpd="sng">
              <a:solidFill>
                <a:srgbClr val="FFFFFF"/>
              </a:solidFill>
              <a:prstDash val="solid"/>
              <a:round/>
              <a:headEnd type="none" w="sm" len="sm"/>
              <a:tailEnd type="none" w="sm" len="sm"/>
            </a:ln>
          </p:spPr>
        </p:cxnSp>
        <p:grpSp>
          <p:nvGrpSpPr>
            <p:cNvPr id="280" name="Google Shape;280;p5"/>
            <p:cNvGrpSpPr/>
            <p:nvPr/>
          </p:nvGrpSpPr>
          <p:grpSpPr>
            <a:xfrm>
              <a:off x="958818" y="2709929"/>
              <a:ext cx="376024" cy="271752"/>
              <a:chOff x="0" y="0"/>
              <a:chExt cx="376023" cy="271750"/>
            </a:xfrm>
          </p:grpSpPr>
          <p:sp>
            <p:nvSpPr>
              <p:cNvPr id="281" name="Google Shape;281;p5"/>
              <p:cNvSpPr/>
              <p:nvPr/>
            </p:nvSpPr>
            <p:spPr>
              <a:xfrm>
                <a:off x="0" y="59594"/>
                <a:ext cx="376023" cy="157924"/>
              </a:xfrm>
              <a:prstGeom prst="roundRect">
                <a:avLst>
                  <a:gd name="adj" fmla="val 16667"/>
                </a:avLst>
              </a:prstGeom>
              <a:solidFill>
                <a:srgbClr val="FFF2CC"/>
              </a:solidFill>
              <a:ln>
                <a:noFill/>
              </a:ln>
              <a:effectLst>
                <a:outerShdw blurRad="63500" dist="19050" dir="5400000" rotWithShape="0">
                  <a:srgbClr val="DD7E6B">
                    <a:alpha val="48627"/>
                  </a:srgb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sp>
            <p:nvSpPr>
              <p:cNvPr id="282" name="Google Shape;282;p5"/>
              <p:cNvSpPr txBox="1"/>
              <p:nvPr/>
            </p:nvSpPr>
            <p:spPr>
              <a:xfrm>
                <a:off x="17908" y="0"/>
                <a:ext cx="340179" cy="271750"/>
              </a:xfrm>
              <a:prstGeom prst="rect">
                <a:avLst/>
              </a:prstGeom>
              <a:noFill/>
              <a:ln>
                <a:noFill/>
              </a:ln>
              <a:effectLst>
                <a:outerShdw blurRad="63500" dist="19050" dir="5400000" rotWithShape="0">
                  <a:srgbClr val="DD7E6B">
                    <a:alpha val="48627"/>
                  </a:srgbClr>
                </a:outerShdw>
              </a:effectLst>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434343"/>
                  </a:buClr>
                  <a:buSzPts val="600"/>
                  <a:buFont typeface="Arial"/>
                  <a:buNone/>
                </a:pPr>
                <a:r>
                  <a:rPr lang="en-US" sz="600" b="1" i="0" u="none" strike="noStrike" cap="none">
                    <a:solidFill>
                      <a:srgbClr val="434343"/>
                    </a:solidFill>
                    <a:latin typeface="Arial"/>
                    <a:ea typeface="Arial"/>
                    <a:cs typeface="Arial"/>
                    <a:sym typeface="Arial"/>
                  </a:rPr>
                  <a:t>결제</a:t>
                </a:r>
                <a:endParaRPr/>
              </a:p>
            </p:txBody>
          </p:sp>
        </p:grpSp>
        <p:sp>
          <p:nvSpPr>
            <p:cNvPr id="283" name="Google Shape;283;p5"/>
            <p:cNvSpPr/>
            <p:nvPr/>
          </p:nvSpPr>
          <p:spPr>
            <a:xfrm>
              <a:off x="263595" y="736038"/>
              <a:ext cx="329101" cy="323101"/>
            </a:xfrm>
            <a:prstGeom prst="roundRect">
              <a:avLst>
                <a:gd name="adj" fmla="val 16667"/>
              </a:avLst>
            </a:prstGeom>
            <a:solidFill>
              <a:srgbClr val="F3F3F3"/>
            </a:solidFill>
            <a:ln>
              <a:noFill/>
            </a:ln>
            <a:effectLst>
              <a:outerShdw blurRad="63500" dist="19050" dir="5400000" rotWithShape="0">
                <a:srgbClr val="DD7E6B">
                  <a:alpha val="48627"/>
                </a:srgb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84" name="Google Shape;284;p5" descr="Google Shape;307;g8ac9817a83_0_435"/>
            <p:cNvPicPr preferRelativeResize="0"/>
            <p:nvPr/>
          </p:nvPicPr>
          <p:blipFill rotWithShape="1">
            <a:blip r:embed="rId4">
              <a:alphaModFix amt="40000"/>
            </a:blip>
            <a:srcRect/>
            <a:stretch/>
          </p:blipFill>
          <p:spPr>
            <a:xfrm>
              <a:off x="112351" y="148150"/>
              <a:ext cx="285001" cy="285001"/>
            </a:xfrm>
            <a:prstGeom prst="rect">
              <a:avLst/>
            </a:prstGeom>
            <a:noFill/>
            <a:ln>
              <a:noFill/>
            </a:ln>
            <a:effectLst>
              <a:outerShdw blurRad="63500" dist="19050" dir="5400000" rotWithShape="0">
                <a:srgbClr val="FFFFFF">
                  <a:alpha val="34509"/>
                </a:srgbClr>
              </a:outerShdw>
            </a:effectLst>
          </p:spPr>
        </p:pic>
        <p:sp>
          <p:nvSpPr>
            <p:cNvPr id="285" name="Google Shape;285;p5"/>
            <p:cNvSpPr txBox="1"/>
            <p:nvPr/>
          </p:nvSpPr>
          <p:spPr>
            <a:xfrm>
              <a:off x="667049" y="123100"/>
              <a:ext cx="552001" cy="317156"/>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66666"/>
                </a:buClr>
                <a:buSzPts val="1000"/>
                <a:buFont typeface="Times New Roman"/>
                <a:buNone/>
              </a:pPr>
              <a:r>
                <a:rPr lang="en-US" sz="1000" b="0" i="0" u="none" strike="noStrike" cap="none">
                  <a:solidFill>
                    <a:srgbClr val="666666"/>
                  </a:solidFill>
                  <a:latin typeface="Times New Roman"/>
                  <a:ea typeface="Times New Roman"/>
                  <a:cs typeface="Times New Roman"/>
                  <a:sym typeface="Times New Roman"/>
                </a:rPr>
                <a:t>Order</a:t>
              </a:r>
              <a:endParaRPr/>
            </a:p>
          </p:txBody>
        </p:sp>
        <p:sp>
          <p:nvSpPr>
            <p:cNvPr id="286" name="Google Shape;286;p5"/>
            <p:cNvSpPr txBox="1"/>
            <p:nvPr/>
          </p:nvSpPr>
          <p:spPr>
            <a:xfrm>
              <a:off x="634349" y="645563"/>
              <a:ext cx="1055101" cy="481206"/>
            </a:xfrm>
            <a:prstGeom prst="rect">
              <a:avLst/>
            </a:prstGeom>
            <a:noFill/>
            <a:ln>
              <a:noFill/>
            </a:ln>
          </p:spPr>
          <p:txBody>
            <a:bodyPr spcFirstLastPara="1" wrap="square" lIns="91400" tIns="91400" rIns="91400" bIns="91400" anchor="t" anchorCtr="0">
              <a:spAutoFit/>
            </a:bodyPr>
            <a:lstStyle/>
            <a:p>
              <a:pPr marL="0" marR="0" lvl="0" indent="0" algn="l" rtl="0">
                <a:lnSpc>
                  <a:spcPct val="115000"/>
                </a:lnSpc>
                <a:spcBef>
                  <a:spcPts val="0"/>
                </a:spcBef>
                <a:spcAft>
                  <a:spcPts val="0"/>
                </a:spcAft>
                <a:buClr>
                  <a:srgbClr val="434343"/>
                </a:buClr>
                <a:buSzPts val="600"/>
                <a:buFont typeface="Arial"/>
                <a:buNone/>
              </a:pPr>
              <a:r>
                <a:rPr lang="en-US" sz="600" b="0" i="0" u="none" strike="noStrike" cap="none">
                  <a:solidFill>
                    <a:srgbClr val="434343"/>
                  </a:solidFill>
                  <a:latin typeface="Arial"/>
                  <a:ea typeface="Arial"/>
                  <a:cs typeface="Arial"/>
                  <a:sym typeface="Arial"/>
                </a:rPr>
                <a:t>[바닐라 아이스크림]</a:t>
              </a:r>
              <a:endParaRPr/>
            </a:p>
            <a:p>
              <a:pPr marL="0" marR="0" lvl="0" indent="0" algn="l" rtl="0">
                <a:lnSpc>
                  <a:spcPct val="115000"/>
                </a:lnSpc>
                <a:spcBef>
                  <a:spcPts val="0"/>
                </a:spcBef>
                <a:spcAft>
                  <a:spcPts val="0"/>
                </a:spcAft>
                <a:buClr>
                  <a:srgbClr val="434343"/>
                </a:buClr>
                <a:buSzPts val="600"/>
                <a:buFont typeface="Arial"/>
                <a:buNone/>
              </a:pPr>
              <a:r>
                <a:rPr lang="en-US" sz="600" b="0" i="0" u="none" strike="noStrike" cap="none">
                  <a:solidFill>
                    <a:srgbClr val="434343"/>
                  </a:solidFill>
                  <a:latin typeface="Arial"/>
                  <a:ea typeface="Arial"/>
                  <a:cs typeface="Arial"/>
                  <a:sym typeface="Arial"/>
                </a:rPr>
                <a:t>수량 : 1개 (150g)</a:t>
              </a:r>
              <a:endParaRPr/>
            </a:p>
            <a:p>
              <a:pPr marL="0" marR="0" lvl="0" indent="0" algn="l" rtl="0">
                <a:lnSpc>
                  <a:spcPct val="115000"/>
                </a:lnSpc>
                <a:spcBef>
                  <a:spcPts val="0"/>
                </a:spcBef>
                <a:spcAft>
                  <a:spcPts val="0"/>
                </a:spcAft>
                <a:buClr>
                  <a:srgbClr val="434343"/>
                </a:buClr>
                <a:buSzPts val="600"/>
                <a:buFont typeface="Arial"/>
                <a:buNone/>
              </a:pPr>
              <a:r>
                <a:rPr lang="en-US" sz="600" b="0" i="0" u="none" strike="noStrike" cap="none">
                  <a:solidFill>
                    <a:srgbClr val="434343"/>
                  </a:solidFill>
                  <a:latin typeface="Arial"/>
                  <a:ea typeface="Arial"/>
                  <a:cs typeface="Arial"/>
                  <a:sym typeface="Arial"/>
                </a:rPr>
                <a:t>토핑 : 씨리얼 + 견과류</a:t>
              </a:r>
              <a:endParaRPr/>
            </a:p>
          </p:txBody>
        </p:sp>
        <p:sp>
          <p:nvSpPr>
            <p:cNvPr id="287" name="Google Shape;287;p5"/>
            <p:cNvSpPr/>
            <p:nvPr/>
          </p:nvSpPr>
          <p:spPr>
            <a:xfrm>
              <a:off x="263595" y="1208000"/>
              <a:ext cx="329101" cy="323101"/>
            </a:xfrm>
            <a:prstGeom prst="roundRect">
              <a:avLst>
                <a:gd name="adj" fmla="val 16667"/>
              </a:avLst>
            </a:prstGeom>
            <a:solidFill>
              <a:srgbClr val="FFF2CC"/>
            </a:solidFill>
            <a:ln>
              <a:noFill/>
            </a:ln>
            <a:effectLst>
              <a:outerShdw blurRad="63500" dist="19050" dir="5400000" rotWithShape="0">
                <a:srgbClr val="DD7E6B">
                  <a:alpha val="48627"/>
                </a:srgb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5"/>
            <p:cNvSpPr txBox="1"/>
            <p:nvPr/>
          </p:nvSpPr>
          <p:spPr>
            <a:xfrm>
              <a:off x="634349" y="1117525"/>
              <a:ext cx="1055101" cy="481206"/>
            </a:xfrm>
            <a:prstGeom prst="rect">
              <a:avLst/>
            </a:prstGeom>
            <a:noFill/>
            <a:ln>
              <a:noFill/>
            </a:ln>
          </p:spPr>
          <p:txBody>
            <a:bodyPr spcFirstLastPara="1" wrap="square" lIns="91400" tIns="91400" rIns="91400" bIns="91400" anchor="t" anchorCtr="0">
              <a:spAutoFit/>
            </a:bodyPr>
            <a:lstStyle/>
            <a:p>
              <a:pPr marL="0" marR="0" lvl="0" indent="0" algn="l" rtl="0">
                <a:lnSpc>
                  <a:spcPct val="115000"/>
                </a:lnSpc>
                <a:spcBef>
                  <a:spcPts val="0"/>
                </a:spcBef>
                <a:spcAft>
                  <a:spcPts val="0"/>
                </a:spcAft>
                <a:buClr>
                  <a:srgbClr val="434343"/>
                </a:buClr>
                <a:buSzPts val="600"/>
                <a:buFont typeface="Arial"/>
                <a:buNone/>
              </a:pPr>
              <a:r>
                <a:rPr lang="en-US" sz="600" b="0" i="0" u="none" strike="noStrike" cap="none">
                  <a:solidFill>
                    <a:srgbClr val="434343"/>
                  </a:solidFill>
                  <a:latin typeface="Arial"/>
                  <a:ea typeface="Arial"/>
                  <a:cs typeface="Arial"/>
                  <a:sym typeface="Arial"/>
                </a:rPr>
                <a:t>[레몬 아이스크림]</a:t>
              </a:r>
              <a:endParaRPr/>
            </a:p>
            <a:p>
              <a:pPr marL="0" marR="0" lvl="0" indent="0" algn="l" rtl="0">
                <a:lnSpc>
                  <a:spcPct val="115000"/>
                </a:lnSpc>
                <a:spcBef>
                  <a:spcPts val="0"/>
                </a:spcBef>
                <a:spcAft>
                  <a:spcPts val="0"/>
                </a:spcAft>
                <a:buClr>
                  <a:srgbClr val="434343"/>
                </a:buClr>
                <a:buSzPts val="600"/>
                <a:buFont typeface="Arial"/>
                <a:buNone/>
              </a:pPr>
              <a:r>
                <a:rPr lang="en-US" sz="600" b="0" i="0" u="none" strike="noStrike" cap="none">
                  <a:solidFill>
                    <a:srgbClr val="434343"/>
                  </a:solidFill>
                  <a:latin typeface="Arial"/>
                  <a:ea typeface="Arial"/>
                  <a:cs typeface="Arial"/>
                  <a:sym typeface="Arial"/>
                </a:rPr>
                <a:t>수량 : 1개 (150g)</a:t>
              </a:r>
              <a:endParaRPr/>
            </a:p>
            <a:p>
              <a:pPr marL="0" marR="0" lvl="0" indent="0" algn="l" rtl="0">
                <a:lnSpc>
                  <a:spcPct val="115000"/>
                </a:lnSpc>
                <a:spcBef>
                  <a:spcPts val="0"/>
                </a:spcBef>
                <a:spcAft>
                  <a:spcPts val="0"/>
                </a:spcAft>
                <a:buClr>
                  <a:srgbClr val="434343"/>
                </a:buClr>
                <a:buSzPts val="600"/>
                <a:buFont typeface="Arial"/>
                <a:buNone/>
              </a:pPr>
              <a:r>
                <a:rPr lang="en-US" sz="600" b="0" i="0" u="none" strike="noStrike" cap="none">
                  <a:solidFill>
                    <a:srgbClr val="434343"/>
                  </a:solidFill>
                  <a:latin typeface="Arial"/>
                  <a:ea typeface="Arial"/>
                  <a:cs typeface="Arial"/>
                  <a:sym typeface="Arial"/>
                </a:rPr>
                <a:t>토핑 : 오레오후레이크</a:t>
              </a:r>
              <a:endParaRPr/>
            </a:p>
          </p:txBody>
        </p:sp>
        <p:cxnSp>
          <p:nvCxnSpPr>
            <p:cNvPr id="289" name="Google Shape;289;p5"/>
            <p:cNvCxnSpPr/>
            <p:nvPr/>
          </p:nvCxnSpPr>
          <p:spPr>
            <a:xfrm rot="10800000" flipH="1">
              <a:off x="92675" y="518688"/>
              <a:ext cx="1613101" cy="1801"/>
            </a:xfrm>
            <a:prstGeom prst="straightConnector1">
              <a:avLst/>
            </a:prstGeom>
            <a:noFill/>
            <a:ln w="9525" cap="flat" cmpd="sng">
              <a:solidFill>
                <a:srgbClr val="FFFFFF"/>
              </a:solidFill>
              <a:prstDash val="solid"/>
              <a:round/>
              <a:headEnd type="none" w="sm" len="sm"/>
              <a:tailEnd type="none" w="sm" len="sm"/>
            </a:ln>
          </p:spPr>
        </p:cxnSp>
        <p:grpSp>
          <p:nvGrpSpPr>
            <p:cNvPr id="290" name="Google Shape;290;p5"/>
            <p:cNvGrpSpPr/>
            <p:nvPr/>
          </p:nvGrpSpPr>
          <p:grpSpPr>
            <a:xfrm>
              <a:off x="484756" y="2709929"/>
              <a:ext cx="376024" cy="271752"/>
              <a:chOff x="0" y="0"/>
              <a:chExt cx="376023" cy="271750"/>
            </a:xfrm>
          </p:grpSpPr>
          <p:sp>
            <p:nvSpPr>
              <p:cNvPr id="291" name="Google Shape;291;p5"/>
              <p:cNvSpPr/>
              <p:nvPr/>
            </p:nvSpPr>
            <p:spPr>
              <a:xfrm>
                <a:off x="0" y="59594"/>
                <a:ext cx="376023" cy="157924"/>
              </a:xfrm>
              <a:prstGeom prst="roundRect">
                <a:avLst>
                  <a:gd name="adj" fmla="val 16667"/>
                </a:avLst>
              </a:prstGeom>
              <a:solidFill>
                <a:srgbClr val="FFF2CC"/>
              </a:solidFill>
              <a:ln>
                <a:noFill/>
              </a:ln>
              <a:effectLst>
                <a:outerShdw blurRad="63500" dist="19050" dir="5400000" rotWithShape="0">
                  <a:srgbClr val="DD7E6B">
                    <a:alpha val="48627"/>
                  </a:srgb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sp>
            <p:nvSpPr>
              <p:cNvPr id="292" name="Google Shape;292;p5"/>
              <p:cNvSpPr txBox="1"/>
              <p:nvPr/>
            </p:nvSpPr>
            <p:spPr>
              <a:xfrm>
                <a:off x="17908" y="0"/>
                <a:ext cx="340179" cy="271750"/>
              </a:xfrm>
              <a:prstGeom prst="rect">
                <a:avLst/>
              </a:prstGeom>
              <a:noFill/>
              <a:ln>
                <a:noFill/>
              </a:ln>
              <a:effectLst>
                <a:outerShdw blurRad="63500" dist="19050" dir="5400000" rotWithShape="0">
                  <a:srgbClr val="DD7E6B">
                    <a:alpha val="48627"/>
                  </a:srgbClr>
                </a:outerShdw>
              </a:effectLst>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434343"/>
                  </a:buClr>
                  <a:buSzPts val="600"/>
                  <a:buFont typeface="Arial"/>
                  <a:buNone/>
                </a:pPr>
                <a:r>
                  <a:rPr lang="en-US" sz="600" b="1" i="0" u="none" strike="noStrike" cap="none">
                    <a:solidFill>
                      <a:srgbClr val="434343"/>
                    </a:solidFill>
                    <a:latin typeface="Arial"/>
                    <a:ea typeface="Arial"/>
                    <a:cs typeface="Arial"/>
                    <a:sym typeface="Arial"/>
                  </a:rPr>
                  <a:t>취소</a:t>
                </a:r>
                <a:endParaRPr/>
              </a:p>
            </p:txBody>
          </p:sp>
        </p:grpSp>
        <p:sp>
          <p:nvSpPr>
            <p:cNvPr id="293" name="Google Shape;293;p5"/>
            <p:cNvSpPr/>
            <p:nvPr/>
          </p:nvSpPr>
          <p:spPr>
            <a:xfrm flipH="1">
              <a:off x="112751" y="1302056"/>
              <a:ext cx="95101" cy="95401"/>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
            <p:cNvSpPr txBox="1"/>
            <p:nvPr/>
          </p:nvSpPr>
          <p:spPr>
            <a:xfrm>
              <a:off x="46098" y="1207994"/>
              <a:ext cx="285001" cy="268842"/>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D9EEB"/>
                </a:buClr>
                <a:buSzPts val="700"/>
                <a:buFont typeface="Arial"/>
                <a:buNone/>
              </a:pPr>
              <a:r>
                <a:rPr lang="en-US" sz="700" b="0" i="0" u="none" strike="noStrike" cap="none">
                  <a:solidFill>
                    <a:srgbClr val="6D9EEB"/>
                  </a:solidFill>
                  <a:latin typeface="Arial"/>
                  <a:ea typeface="Arial"/>
                  <a:cs typeface="Arial"/>
                  <a:sym typeface="Arial"/>
                </a:rPr>
                <a:t>v</a:t>
              </a:r>
              <a:endParaRPr/>
            </a:p>
          </p:txBody>
        </p:sp>
        <p:sp>
          <p:nvSpPr>
            <p:cNvPr id="295" name="Google Shape;295;p5"/>
            <p:cNvSpPr/>
            <p:nvPr/>
          </p:nvSpPr>
          <p:spPr>
            <a:xfrm flipH="1">
              <a:off x="112751" y="845518"/>
              <a:ext cx="95101" cy="95401"/>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5"/>
            <p:cNvSpPr txBox="1"/>
            <p:nvPr/>
          </p:nvSpPr>
          <p:spPr>
            <a:xfrm>
              <a:off x="46098" y="751456"/>
              <a:ext cx="285001" cy="268842"/>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D9EEB"/>
                </a:buClr>
                <a:buSzPts val="700"/>
                <a:buFont typeface="Arial"/>
                <a:buNone/>
              </a:pPr>
              <a:r>
                <a:rPr lang="en-US" sz="700" b="0" i="0" u="none" strike="noStrike" cap="none">
                  <a:solidFill>
                    <a:srgbClr val="6D9EEB"/>
                  </a:solidFill>
                  <a:latin typeface="Arial"/>
                  <a:ea typeface="Arial"/>
                  <a:cs typeface="Arial"/>
                  <a:sym typeface="Arial"/>
                </a:rPr>
                <a:t>v</a:t>
              </a:r>
              <a:endParaRPr/>
            </a:p>
          </p:txBody>
        </p:sp>
        <p:pic>
          <p:nvPicPr>
            <p:cNvPr id="297" name="Google Shape;297;p5" descr="Google Shape;320;g8ac9817a83_0_435"/>
            <p:cNvPicPr preferRelativeResize="0"/>
            <p:nvPr/>
          </p:nvPicPr>
          <p:blipFill rotWithShape="1">
            <a:blip r:embed="rId5">
              <a:alphaModFix/>
            </a:blip>
            <a:srcRect/>
            <a:stretch/>
          </p:blipFill>
          <p:spPr>
            <a:xfrm>
              <a:off x="-1" y="0"/>
              <a:ext cx="1819501" cy="115551"/>
            </a:xfrm>
            <a:prstGeom prst="rect">
              <a:avLst/>
            </a:prstGeom>
            <a:noFill/>
            <a:ln>
              <a:noFill/>
            </a:ln>
          </p:spPr>
        </p:pic>
      </p:grpSp>
      <p:grpSp>
        <p:nvGrpSpPr>
          <p:cNvPr id="298" name="Google Shape;298;p5"/>
          <p:cNvGrpSpPr/>
          <p:nvPr/>
        </p:nvGrpSpPr>
        <p:grpSpPr>
          <a:xfrm>
            <a:off x="5236439" y="1842479"/>
            <a:ext cx="1819853" cy="3285703"/>
            <a:chOff x="-1" y="0"/>
            <a:chExt cx="1819851" cy="3285700"/>
          </a:xfrm>
        </p:grpSpPr>
        <p:sp>
          <p:nvSpPr>
            <p:cNvPr id="299" name="Google Shape;299;p5"/>
            <p:cNvSpPr/>
            <p:nvPr/>
          </p:nvSpPr>
          <p:spPr>
            <a:xfrm>
              <a:off x="-1" y="31599"/>
              <a:ext cx="1819501" cy="3254101"/>
            </a:xfrm>
            <a:prstGeom prst="rect">
              <a:avLst/>
            </a:prstGeom>
            <a:solidFill>
              <a:srgbClr val="F4CCCC"/>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00" name="Google Shape;300;p5"/>
            <p:cNvCxnSpPr/>
            <p:nvPr/>
          </p:nvCxnSpPr>
          <p:spPr>
            <a:xfrm rot="10800000" flipH="1">
              <a:off x="92624" y="2411450"/>
              <a:ext cx="1613102" cy="1800"/>
            </a:xfrm>
            <a:prstGeom prst="straightConnector1">
              <a:avLst/>
            </a:prstGeom>
            <a:noFill/>
            <a:ln w="9525" cap="flat" cmpd="sng">
              <a:solidFill>
                <a:srgbClr val="FFFFFF"/>
              </a:solidFill>
              <a:prstDash val="solid"/>
              <a:round/>
              <a:headEnd type="none" w="sm" len="sm"/>
              <a:tailEnd type="none" w="sm" len="sm"/>
            </a:ln>
          </p:spPr>
        </p:cxnSp>
        <p:grpSp>
          <p:nvGrpSpPr>
            <p:cNvPr id="301" name="Google Shape;301;p5"/>
            <p:cNvGrpSpPr/>
            <p:nvPr/>
          </p:nvGrpSpPr>
          <p:grpSpPr>
            <a:xfrm>
              <a:off x="722117" y="2630628"/>
              <a:ext cx="376024" cy="271752"/>
              <a:chOff x="0" y="0"/>
              <a:chExt cx="376023" cy="271750"/>
            </a:xfrm>
          </p:grpSpPr>
          <p:sp>
            <p:nvSpPr>
              <p:cNvPr id="302" name="Google Shape;302;p5"/>
              <p:cNvSpPr/>
              <p:nvPr/>
            </p:nvSpPr>
            <p:spPr>
              <a:xfrm>
                <a:off x="0" y="59594"/>
                <a:ext cx="376023" cy="157924"/>
              </a:xfrm>
              <a:prstGeom prst="roundRect">
                <a:avLst>
                  <a:gd name="adj" fmla="val 16667"/>
                </a:avLst>
              </a:prstGeom>
              <a:solidFill>
                <a:srgbClr val="FFF2CC"/>
              </a:solidFill>
              <a:ln>
                <a:noFill/>
              </a:ln>
              <a:effectLst>
                <a:outerShdw blurRad="63500" dist="19050" dir="5400000" rotWithShape="0">
                  <a:srgbClr val="DD7E6B">
                    <a:alpha val="48627"/>
                  </a:srgb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sp>
            <p:nvSpPr>
              <p:cNvPr id="303" name="Google Shape;303;p5"/>
              <p:cNvSpPr txBox="1"/>
              <p:nvPr/>
            </p:nvSpPr>
            <p:spPr>
              <a:xfrm>
                <a:off x="17908" y="0"/>
                <a:ext cx="340179" cy="271750"/>
              </a:xfrm>
              <a:prstGeom prst="rect">
                <a:avLst/>
              </a:prstGeom>
              <a:noFill/>
              <a:ln>
                <a:noFill/>
              </a:ln>
              <a:effectLst>
                <a:outerShdw blurRad="63500" dist="19050" dir="5400000" rotWithShape="0">
                  <a:srgbClr val="DD7E6B">
                    <a:alpha val="48627"/>
                  </a:srgbClr>
                </a:outerShdw>
              </a:effectLst>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434343"/>
                  </a:buClr>
                  <a:buSzPts val="600"/>
                  <a:buFont typeface="Arial"/>
                  <a:buNone/>
                </a:pPr>
                <a:r>
                  <a:rPr lang="en-US" sz="600" b="1" i="0" u="none" strike="noStrike" cap="none">
                    <a:solidFill>
                      <a:srgbClr val="434343"/>
                    </a:solidFill>
                    <a:latin typeface="Arial"/>
                    <a:ea typeface="Arial"/>
                    <a:cs typeface="Arial"/>
                    <a:sym typeface="Arial"/>
                  </a:rPr>
                  <a:t>다음</a:t>
                </a:r>
                <a:endParaRPr/>
              </a:p>
            </p:txBody>
          </p:sp>
        </p:grpSp>
        <p:sp>
          <p:nvSpPr>
            <p:cNvPr id="304" name="Google Shape;304;p5"/>
            <p:cNvSpPr/>
            <p:nvPr/>
          </p:nvSpPr>
          <p:spPr>
            <a:xfrm>
              <a:off x="220049" y="1154399"/>
              <a:ext cx="598501" cy="432001"/>
            </a:xfrm>
            <a:prstGeom prst="roundRect">
              <a:avLst>
                <a:gd name="adj" fmla="val 16667"/>
              </a:avLst>
            </a:prstGeom>
            <a:solidFill>
              <a:srgbClr val="FFFFFF"/>
            </a:solidFill>
            <a:ln>
              <a:noFill/>
            </a:ln>
            <a:effectLst>
              <a:outerShdw blurRad="63500" dist="19050" dir="5400000" rotWithShape="0">
                <a:srgbClr val="DD7E6B">
                  <a:alpha val="48627"/>
                </a:srgb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05" name="Google Shape;305;p5" descr="Google Shape;328;g8ac9817a83_0_435"/>
            <p:cNvPicPr preferRelativeResize="0"/>
            <p:nvPr/>
          </p:nvPicPr>
          <p:blipFill rotWithShape="1">
            <a:blip r:embed="rId4">
              <a:alphaModFix amt="40000"/>
            </a:blip>
            <a:srcRect/>
            <a:stretch/>
          </p:blipFill>
          <p:spPr>
            <a:xfrm>
              <a:off x="112301" y="162925"/>
              <a:ext cx="285001" cy="285001"/>
            </a:xfrm>
            <a:prstGeom prst="rect">
              <a:avLst/>
            </a:prstGeom>
            <a:noFill/>
            <a:ln>
              <a:noFill/>
            </a:ln>
            <a:effectLst>
              <a:outerShdw blurRad="63500" dist="19050" dir="5400000" rotWithShape="0">
                <a:srgbClr val="FFFFFF">
                  <a:alpha val="34509"/>
                </a:srgbClr>
              </a:outerShdw>
            </a:effectLst>
          </p:spPr>
        </p:pic>
        <p:sp>
          <p:nvSpPr>
            <p:cNvPr id="306" name="Google Shape;306;p5"/>
            <p:cNvSpPr txBox="1"/>
            <p:nvPr/>
          </p:nvSpPr>
          <p:spPr>
            <a:xfrm>
              <a:off x="595599" y="137875"/>
              <a:ext cx="739801" cy="317156"/>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66666"/>
                </a:buClr>
                <a:buSzPts val="1000"/>
                <a:buFont typeface="Times New Roman"/>
                <a:buNone/>
              </a:pPr>
              <a:r>
                <a:rPr lang="en-US" sz="1000" b="0" i="0" u="none" strike="noStrike" cap="none">
                  <a:solidFill>
                    <a:srgbClr val="666666"/>
                  </a:solidFill>
                  <a:latin typeface="Times New Roman"/>
                  <a:ea typeface="Times New Roman"/>
                  <a:cs typeface="Times New Roman"/>
                  <a:sym typeface="Times New Roman"/>
                </a:rPr>
                <a:t>Payment</a:t>
              </a:r>
              <a:endParaRPr/>
            </a:p>
          </p:txBody>
        </p:sp>
        <p:cxnSp>
          <p:nvCxnSpPr>
            <p:cNvPr id="307" name="Google Shape;307;p5"/>
            <p:cNvCxnSpPr/>
            <p:nvPr/>
          </p:nvCxnSpPr>
          <p:spPr>
            <a:xfrm rot="10800000" flipH="1">
              <a:off x="103574" y="533464"/>
              <a:ext cx="1613102" cy="1800"/>
            </a:xfrm>
            <a:prstGeom prst="straightConnector1">
              <a:avLst/>
            </a:prstGeom>
            <a:noFill/>
            <a:ln w="9525" cap="flat" cmpd="sng">
              <a:solidFill>
                <a:srgbClr val="FFFFFF"/>
              </a:solidFill>
              <a:prstDash val="solid"/>
              <a:round/>
              <a:headEnd type="none" w="sm" len="sm"/>
              <a:tailEnd type="none" w="sm" len="sm"/>
            </a:ln>
          </p:spPr>
        </p:cxnSp>
        <p:sp>
          <p:nvSpPr>
            <p:cNvPr id="308" name="Google Shape;308;p5"/>
            <p:cNvSpPr/>
            <p:nvPr/>
          </p:nvSpPr>
          <p:spPr>
            <a:xfrm flipH="1">
              <a:off x="452611" y="1664848"/>
              <a:ext cx="127201" cy="127501"/>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09" name="Google Shape;309;p5" descr="Google Shape;332;g8ac9817a83_0_435"/>
            <p:cNvPicPr preferRelativeResize="0"/>
            <p:nvPr/>
          </p:nvPicPr>
          <p:blipFill rotWithShape="1">
            <a:blip r:embed="rId5">
              <a:alphaModFix/>
            </a:blip>
            <a:srcRect/>
            <a:stretch/>
          </p:blipFill>
          <p:spPr>
            <a:xfrm>
              <a:off x="349" y="0"/>
              <a:ext cx="1819501" cy="115551"/>
            </a:xfrm>
            <a:prstGeom prst="rect">
              <a:avLst/>
            </a:prstGeom>
            <a:noFill/>
            <a:ln>
              <a:noFill/>
            </a:ln>
          </p:spPr>
        </p:pic>
        <p:sp>
          <p:nvSpPr>
            <p:cNvPr id="310" name="Google Shape;310;p5"/>
            <p:cNvSpPr/>
            <p:nvPr/>
          </p:nvSpPr>
          <p:spPr>
            <a:xfrm flipH="1">
              <a:off x="1224261" y="1664848"/>
              <a:ext cx="127201" cy="127501"/>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5"/>
            <p:cNvSpPr txBox="1"/>
            <p:nvPr/>
          </p:nvSpPr>
          <p:spPr>
            <a:xfrm>
              <a:off x="397949" y="1586099"/>
              <a:ext cx="242701" cy="268843"/>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D9EEB"/>
                </a:buClr>
                <a:buSzPts val="700"/>
                <a:buFont typeface="Arial"/>
                <a:buNone/>
              </a:pPr>
              <a:r>
                <a:rPr lang="en-US" sz="700" b="0" i="0" u="none" strike="noStrike" cap="none">
                  <a:solidFill>
                    <a:srgbClr val="6D9EEB"/>
                  </a:solidFill>
                  <a:latin typeface="Arial"/>
                  <a:ea typeface="Arial"/>
                  <a:cs typeface="Arial"/>
                  <a:sym typeface="Arial"/>
                </a:rPr>
                <a:t>v</a:t>
              </a:r>
              <a:endParaRPr/>
            </a:p>
          </p:txBody>
        </p:sp>
        <p:sp>
          <p:nvSpPr>
            <p:cNvPr id="312" name="Google Shape;312;p5"/>
            <p:cNvSpPr txBox="1"/>
            <p:nvPr/>
          </p:nvSpPr>
          <p:spPr>
            <a:xfrm>
              <a:off x="226450" y="1213674"/>
              <a:ext cx="879900" cy="297151"/>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카드결제</a:t>
              </a:r>
              <a:endParaRPr/>
            </a:p>
          </p:txBody>
        </p:sp>
        <p:sp>
          <p:nvSpPr>
            <p:cNvPr id="313" name="Google Shape;313;p5"/>
            <p:cNvSpPr/>
            <p:nvPr/>
          </p:nvSpPr>
          <p:spPr>
            <a:xfrm>
              <a:off x="988599" y="1157074"/>
              <a:ext cx="598501" cy="432001"/>
            </a:xfrm>
            <a:prstGeom prst="roundRect">
              <a:avLst>
                <a:gd name="adj" fmla="val 16667"/>
              </a:avLst>
            </a:prstGeom>
            <a:solidFill>
              <a:srgbClr val="FFFFFF"/>
            </a:solidFill>
            <a:ln>
              <a:noFill/>
            </a:ln>
            <a:effectLst>
              <a:outerShdw blurRad="63500" dist="19050" dir="5400000" rotWithShape="0">
                <a:srgbClr val="DD7E6B">
                  <a:alpha val="48627"/>
                </a:srgb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5"/>
            <p:cNvSpPr txBox="1"/>
            <p:nvPr/>
          </p:nvSpPr>
          <p:spPr>
            <a:xfrm>
              <a:off x="847900" y="1213674"/>
              <a:ext cx="879900" cy="293828"/>
            </a:xfrm>
            <a:prstGeom prst="rect">
              <a:avLst/>
            </a:prstGeom>
            <a:noFill/>
            <a:ln>
              <a:noFill/>
            </a:ln>
          </p:spPr>
          <p:txBody>
            <a:bodyPr spcFirstLastPara="1" wrap="square" lIns="91400" tIns="91400" rIns="91400" bIns="91400"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PAYCO</a:t>
              </a:r>
              <a:endParaRPr/>
            </a:p>
          </p:txBody>
        </p:sp>
      </p:grpSp>
      <p:grpSp>
        <p:nvGrpSpPr>
          <p:cNvPr id="315" name="Google Shape;315;p5"/>
          <p:cNvGrpSpPr/>
          <p:nvPr/>
        </p:nvGrpSpPr>
        <p:grpSpPr>
          <a:xfrm>
            <a:off x="7915763" y="1829725"/>
            <a:ext cx="1819553" cy="3270928"/>
            <a:chOff x="-1" y="0"/>
            <a:chExt cx="1819551" cy="3270926"/>
          </a:xfrm>
        </p:grpSpPr>
        <p:sp>
          <p:nvSpPr>
            <p:cNvPr id="316" name="Google Shape;316;p5"/>
            <p:cNvSpPr/>
            <p:nvPr/>
          </p:nvSpPr>
          <p:spPr>
            <a:xfrm>
              <a:off x="50" y="16824"/>
              <a:ext cx="1819500" cy="3254102"/>
            </a:xfrm>
            <a:prstGeom prst="rect">
              <a:avLst/>
            </a:prstGeom>
            <a:solidFill>
              <a:srgbClr val="F4CCCC"/>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17" name="Google Shape;317;p5"/>
            <p:cNvCxnSpPr/>
            <p:nvPr/>
          </p:nvCxnSpPr>
          <p:spPr>
            <a:xfrm rot="10800000" flipH="1">
              <a:off x="92675" y="2614050"/>
              <a:ext cx="1613101" cy="1801"/>
            </a:xfrm>
            <a:prstGeom prst="straightConnector1">
              <a:avLst/>
            </a:prstGeom>
            <a:noFill/>
            <a:ln w="9525" cap="flat" cmpd="sng">
              <a:solidFill>
                <a:srgbClr val="FFFFFF"/>
              </a:solidFill>
              <a:prstDash val="solid"/>
              <a:round/>
              <a:headEnd type="none" w="sm" len="sm"/>
              <a:tailEnd type="none" w="sm" len="sm"/>
            </a:ln>
          </p:spPr>
        </p:cxnSp>
        <p:grpSp>
          <p:nvGrpSpPr>
            <p:cNvPr id="318" name="Google Shape;318;p5"/>
            <p:cNvGrpSpPr/>
            <p:nvPr/>
          </p:nvGrpSpPr>
          <p:grpSpPr>
            <a:xfrm>
              <a:off x="730217" y="2709929"/>
              <a:ext cx="376024" cy="271752"/>
              <a:chOff x="0" y="0"/>
              <a:chExt cx="376023" cy="271750"/>
            </a:xfrm>
          </p:grpSpPr>
          <p:sp>
            <p:nvSpPr>
              <p:cNvPr id="319" name="Google Shape;319;p5"/>
              <p:cNvSpPr/>
              <p:nvPr/>
            </p:nvSpPr>
            <p:spPr>
              <a:xfrm>
                <a:off x="0" y="59594"/>
                <a:ext cx="376023" cy="157924"/>
              </a:xfrm>
              <a:prstGeom prst="roundRect">
                <a:avLst>
                  <a:gd name="adj" fmla="val 16667"/>
                </a:avLst>
              </a:prstGeom>
              <a:solidFill>
                <a:srgbClr val="FFF2CC"/>
              </a:solidFill>
              <a:ln>
                <a:noFill/>
              </a:ln>
              <a:effectLst>
                <a:outerShdw blurRad="63500" dist="19050" dir="5400000" rotWithShape="0">
                  <a:srgbClr val="DD7E6B">
                    <a:alpha val="48627"/>
                  </a:srgb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sp>
            <p:nvSpPr>
              <p:cNvPr id="320" name="Google Shape;320;p5"/>
              <p:cNvSpPr txBox="1"/>
              <p:nvPr/>
            </p:nvSpPr>
            <p:spPr>
              <a:xfrm>
                <a:off x="17908" y="0"/>
                <a:ext cx="340179" cy="271750"/>
              </a:xfrm>
              <a:prstGeom prst="rect">
                <a:avLst/>
              </a:prstGeom>
              <a:noFill/>
              <a:ln>
                <a:noFill/>
              </a:ln>
              <a:effectLst>
                <a:outerShdw blurRad="63500" dist="19050" dir="5400000" rotWithShape="0">
                  <a:srgbClr val="DD7E6B">
                    <a:alpha val="48627"/>
                  </a:srgbClr>
                </a:outerShdw>
              </a:effectLst>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434343"/>
                  </a:buClr>
                  <a:buSzPts val="600"/>
                  <a:buFont typeface="Arial"/>
                  <a:buNone/>
                </a:pPr>
                <a:r>
                  <a:rPr lang="en-US" sz="600" b="1" i="0" u="none" strike="noStrike" cap="none">
                    <a:solidFill>
                      <a:srgbClr val="434343"/>
                    </a:solidFill>
                    <a:latin typeface="Arial"/>
                    <a:ea typeface="Arial"/>
                    <a:cs typeface="Arial"/>
                    <a:sym typeface="Arial"/>
                  </a:rPr>
                  <a:t>확인</a:t>
                </a:r>
                <a:endParaRPr/>
              </a:p>
            </p:txBody>
          </p:sp>
        </p:grpSp>
        <p:sp>
          <p:nvSpPr>
            <p:cNvPr id="321" name="Google Shape;321;p5"/>
            <p:cNvSpPr/>
            <p:nvPr/>
          </p:nvSpPr>
          <p:spPr>
            <a:xfrm>
              <a:off x="263595" y="1662988"/>
              <a:ext cx="329101" cy="323101"/>
            </a:xfrm>
            <a:prstGeom prst="roundRect">
              <a:avLst>
                <a:gd name="adj" fmla="val 16667"/>
              </a:avLst>
            </a:prstGeom>
            <a:solidFill>
              <a:srgbClr val="F3F3F3"/>
            </a:solidFill>
            <a:ln>
              <a:noFill/>
            </a:ln>
            <a:effectLst>
              <a:outerShdw blurRad="63500" dist="19050" dir="5400000" rotWithShape="0">
                <a:srgbClr val="DD7E6B">
                  <a:alpha val="48627"/>
                </a:srgb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22" name="Google Shape;322;p5" descr="Google Shape;350;g8ac9817a83_0_435"/>
            <p:cNvPicPr preferRelativeResize="0"/>
            <p:nvPr/>
          </p:nvPicPr>
          <p:blipFill rotWithShape="1">
            <a:blip r:embed="rId4">
              <a:alphaModFix amt="40000"/>
            </a:blip>
            <a:srcRect/>
            <a:stretch/>
          </p:blipFill>
          <p:spPr>
            <a:xfrm>
              <a:off x="112351" y="148150"/>
              <a:ext cx="285001" cy="285001"/>
            </a:xfrm>
            <a:prstGeom prst="rect">
              <a:avLst/>
            </a:prstGeom>
            <a:noFill/>
            <a:ln>
              <a:noFill/>
            </a:ln>
            <a:effectLst>
              <a:outerShdw blurRad="63500" dist="19050" dir="5400000" rotWithShape="0">
                <a:srgbClr val="FFFFFF">
                  <a:alpha val="34509"/>
                </a:srgbClr>
              </a:outerShdw>
            </a:effectLst>
          </p:spPr>
        </p:pic>
        <p:sp>
          <p:nvSpPr>
            <p:cNvPr id="323" name="Google Shape;323;p5"/>
            <p:cNvSpPr txBox="1"/>
            <p:nvPr/>
          </p:nvSpPr>
          <p:spPr>
            <a:xfrm>
              <a:off x="667049" y="123100"/>
              <a:ext cx="552001" cy="317156"/>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66666"/>
                </a:buClr>
                <a:buSzPts val="1000"/>
                <a:buFont typeface="Times New Roman"/>
                <a:buNone/>
              </a:pPr>
              <a:r>
                <a:rPr lang="en-US" sz="1000" b="0" i="0" u="none" strike="noStrike" cap="none">
                  <a:solidFill>
                    <a:srgbClr val="666666"/>
                  </a:solidFill>
                  <a:latin typeface="Times New Roman"/>
                  <a:ea typeface="Times New Roman"/>
                  <a:cs typeface="Times New Roman"/>
                  <a:sym typeface="Times New Roman"/>
                </a:rPr>
                <a:t>Order </a:t>
              </a:r>
              <a:endParaRPr/>
            </a:p>
          </p:txBody>
        </p:sp>
        <p:sp>
          <p:nvSpPr>
            <p:cNvPr id="324" name="Google Shape;324;p5"/>
            <p:cNvSpPr txBox="1"/>
            <p:nvPr/>
          </p:nvSpPr>
          <p:spPr>
            <a:xfrm>
              <a:off x="634349" y="1572513"/>
              <a:ext cx="1055101" cy="481206"/>
            </a:xfrm>
            <a:prstGeom prst="rect">
              <a:avLst/>
            </a:prstGeom>
            <a:noFill/>
            <a:ln>
              <a:noFill/>
            </a:ln>
          </p:spPr>
          <p:txBody>
            <a:bodyPr spcFirstLastPara="1" wrap="square" lIns="91400" tIns="91400" rIns="91400" bIns="91400" anchor="t" anchorCtr="0">
              <a:spAutoFit/>
            </a:bodyPr>
            <a:lstStyle/>
            <a:p>
              <a:pPr marL="0" marR="0" lvl="0" indent="0" algn="l" rtl="0">
                <a:lnSpc>
                  <a:spcPct val="115000"/>
                </a:lnSpc>
                <a:spcBef>
                  <a:spcPts val="0"/>
                </a:spcBef>
                <a:spcAft>
                  <a:spcPts val="0"/>
                </a:spcAft>
                <a:buClr>
                  <a:srgbClr val="434343"/>
                </a:buClr>
                <a:buSzPts val="600"/>
                <a:buFont typeface="Arial"/>
                <a:buNone/>
              </a:pPr>
              <a:r>
                <a:rPr lang="en-US" sz="600" b="0" i="0" u="none" strike="noStrike" cap="none">
                  <a:solidFill>
                    <a:srgbClr val="434343"/>
                  </a:solidFill>
                  <a:latin typeface="Arial"/>
                  <a:ea typeface="Arial"/>
                  <a:cs typeface="Arial"/>
                  <a:sym typeface="Arial"/>
                </a:rPr>
                <a:t>[바닐라 아이스크림]</a:t>
              </a:r>
              <a:endParaRPr/>
            </a:p>
            <a:p>
              <a:pPr marL="0" marR="0" lvl="0" indent="0" algn="l" rtl="0">
                <a:lnSpc>
                  <a:spcPct val="115000"/>
                </a:lnSpc>
                <a:spcBef>
                  <a:spcPts val="0"/>
                </a:spcBef>
                <a:spcAft>
                  <a:spcPts val="0"/>
                </a:spcAft>
                <a:buClr>
                  <a:srgbClr val="434343"/>
                </a:buClr>
                <a:buSzPts val="600"/>
                <a:buFont typeface="Arial"/>
                <a:buNone/>
              </a:pPr>
              <a:r>
                <a:rPr lang="en-US" sz="600" b="0" i="0" u="none" strike="noStrike" cap="none">
                  <a:solidFill>
                    <a:srgbClr val="434343"/>
                  </a:solidFill>
                  <a:latin typeface="Arial"/>
                  <a:ea typeface="Arial"/>
                  <a:cs typeface="Arial"/>
                  <a:sym typeface="Arial"/>
                </a:rPr>
                <a:t>수량 : 1개 (150g)</a:t>
              </a:r>
              <a:endParaRPr/>
            </a:p>
            <a:p>
              <a:pPr marL="0" marR="0" lvl="0" indent="0" algn="l" rtl="0">
                <a:lnSpc>
                  <a:spcPct val="115000"/>
                </a:lnSpc>
                <a:spcBef>
                  <a:spcPts val="0"/>
                </a:spcBef>
                <a:spcAft>
                  <a:spcPts val="0"/>
                </a:spcAft>
                <a:buClr>
                  <a:srgbClr val="434343"/>
                </a:buClr>
                <a:buSzPts val="600"/>
                <a:buFont typeface="Arial"/>
                <a:buNone/>
              </a:pPr>
              <a:r>
                <a:rPr lang="en-US" sz="600" b="0" i="0" u="none" strike="noStrike" cap="none">
                  <a:solidFill>
                    <a:srgbClr val="434343"/>
                  </a:solidFill>
                  <a:latin typeface="Arial"/>
                  <a:ea typeface="Arial"/>
                  <a:cs typeface="Arial"/>
                  <a:sym typeface="Arial"/>
                </a:rPr>
                <a:t>토핑 : 씨리얼 + 견과류</a:t>
              </a:r>
              <a:endParaRPr/>
            </a:p>
          </p:txBody>
        </p:sp>
        <p:sp>
          <p:nvSpPr>
            <p:cNvPr id="325" name="Google Shape;325;p5"/>
            <p:cNvSpPr/>
            <p:nvPr/>
          </p:nvSpPr>
          <p:spPr>
            <a:xfrm>
              <a:off x="263595" y="2134950"/>
              <a:ext cx="329101" cy="323101"/>
            </a:xfrm>
            <a:prstGeom prst="roundRect">
              <a:avLst>
                <a:gd name="adj" fmla="val 16667"/>
              </a:avLst>
            </a:prstGeom>
            <a:solidFill>
              <a:srgbClr val="FFF2CC"/>
            </a:solidFill>
            <a:ln>
              <a:noFill/>
            </a:ln>
            <a:effectLst>
              <a:outerShdw blurRad="63500" dist="19050" dir="5400000" rotWithShape="0">
                <a:srgbClr val="DD7E6B">
                  <a:alpha val="48627"/>
                </a:srgb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5"/>
            <p:cNvSpPr txBox="1"/>
            <p:nvPr/>
          </p:nvSpPr>
          <p:spPr>
            <a:xfrm>
              <a:off x="634349" y="2044475"/>
              <a:ext cx="1055101" cy="481206"/>
            </a:xfrm>
            <a:prstGeom prst="rect">
              <a:avLst/>
            </a:prstGeom>
            <a:noFill/>
            <a:ln>
              <a:noFill/>
            </a:ln>
          </p:spPr>
          <p:txBody>
            <a:bodyPr spcFirstLastPara="1" wrap="square" lIns="91400" tIns="91400" rIns="91400" bIns="91400" anchor="t" anchorCtr="0">
              <a:spAutoFit/>
            </a:bodyPr>
            <a:lstStyle/>
            <a:p>
              <a:pPr marL="0" marR="0" lvl="0" indent="0" algn="l" rtl="0">
                <a:lnSpc>
                  <a:spcPct val="115000"/>
                </a:lnSpc>
                <a:spcBef>
                  <a:spcPts val="0"/>
                </a:spcBef>
                <a:spcAft>
                  <a:spcPts val="0"/>
                </a:spcAft>
                <a:buClr>
                  <a:srgbClr val="434343"/>
                </a:buClr>
                <a:buSzPts val="600"/>
                <a:buFont typeface="Arial"/>
                <a:buNone/>
              </a:pPr>
              <a:r>
                <a:rPr lang="en-US" sz="600" b="0" i="0" u="none" strike="noStrike" cap="none">
                  <a:solidFill>
                    <a:srgbClr val="434343"/>
                  </a:solidFill>
                  <a:latin typeface="Arial"/>
                  <a:ea typeface="Arial"/>
                  <a:cs typeface="Arial"/>
                  <a:sym typeface="Arial"/>
                </a:rPr>
                <a:t>[레몬 아이스크림]</a:t>
              </a:r>
              <a:endParaRPr/>
            </a:p>
            <a:p>
              <a:pPr marL="0" marR="0" lvl="0" indent="0" algn="l" rtl="0">
                <a:lnSpc>
                  <a:spcPct val="115000"/>
                </a:lnSpc>
                <a:spcBef>
                  <a:spcPts val="0"/>
                </a:spcBef>
                <a:spcAft>
                  <a:spcPts val="0"/>
                </a:spcAft>
                <a:buClr>
                  <a:srgbClr val="434343"/>
                </a:buClr>
                <a:buSzPts val="600"/>
                <a:buFont typeface="Arial"/>
                <a:buNone/>
              </a:pPr>
              <a:r>
                <a:rPr lang="en-US" sz="600" b="0" i="0" u="none" strike="noStrike" cap="none">
                  <a:solidFill>
                    <a:srgbClr val="434343"/>
                  </a:solidFill>
                  <a:latin typeface="Arial"/>
                  <a:ea typeface="Arial"/>
                  <a:cs typeface="Arial"/>
                  <a:sym typeface="Arial"/>
                </a:rPr>
                <a:t>수량 : 1개 (150g)</a:t>
              </a:r>
              <a:endParaRPr/>
            </a:p>
            <a:p>
              <a:pPr marL="0" marR="0" lvl="0" indent="0" algn="l" rtl="0">
                <a:lnSpc>
                  <a:spcPct val="115000"/>
                </a:lnSpc>
                <a:spcBef>
                  <a:spcPts val="0"/>
                </a:spcBef>
                <a:spcAft>
                  <a:spcPts val="0"/>
                </a:spcAft>
                <a:buClr>
                  <a:srgbClr val="434343"/>
                </a:buClr>
                <a:buSzPts val="600"/>
                <a:buFont typeface="Arial"/>
                <a:buNone/>
              </a:pPr>
              <a:r>
                <a:rPr lang="en-US" sz="600" b="0" i="0" u="none" strike="noStrike" cap="none">
                  <a:solidFill>
                    <a:srgbClr val="434343"/>
                  </a:solidFill>
                  <a:latin typeface="Arial"/>
                  <a:ea typeface="Arial"/>
                  <a:cs typeface="Arial"/>
                  <a:sym typeface="Arial"/>
                </a:rPr>
                <a:t>토핑 : 오레오후레이크</a:t>
              </a:r>
              <a:endParaRPr/>
            </a:p>
          </p:txBody>
        </p:sp>
        <p:cxnSp>
          <p:nvCxnSpPr>
            <p:cNvPr id="327" name="Google Shape;327;p5"/>
            <p:cNvCxnSpPr/>
            <p:nvPr/>
          </p:nvCxnSpPr>
          <p:spPr>
            <a:xfrm rot="10800000" flipH="1">
              <a:off x="92675" y="518688"/>
              <a:ext cx="1613101" cy="1801"/>
            </a:xfrm>
            <a:prstGeom prst="straightConnector1">
              <a:avLst/>
            </a:prstGeom>
            <a:noFill/>
            <a:ln w="9525" cap="flat" cmpd="sng">
              <a:solidFill>
                <a:srgbClr val="FFFFFF"/>
              </a:solidFill>
              <a:prstDash val="solid"/>
              <a:round/>
              <a:headEnd type="none" w="sm" len="sm"/>
              <a:tailEnd type="none" w="sm" len="sm"/>
            </a:ln>
          </p:spPr>
        </p:cxnSp>
        <p:pic>
          <p:nvPicPr>
            <p:cNvPr id="328" name="Google Shape;328;p5" descr="Google Shape;356;g8ac9817a83_0_435"/>
            <p:cNvPicPr preferRelativeResize="0"/>
            <p:nvPr/>
          </p:nvPicPr>
          <p:blipFill rotWithShape="1">
            <a:blip r:embed="rId5">
              <a:alphaModFix/>
            </a:blip>
            <a:srcRect/>
            <a:stretch/>
          </p:blipFill>
          <p:spPr>
            <a:xfrm>
              <a:off x="-1" y="0"/>
              <a:ext cx="1819501" cy="115551"/>
            </a:xfrm>
            <a:prstGeom prst="rect">
              <a:avLst/>
            </a:prstGeom>
            <a:noFill/>
            <a:ln>
              <a:noFill/>
            </a:ln>
          </p:spPr>
        </p:pic>
        <p:sp>
          <p:nvSpPr>
            <p:cNvPr id="329" name="Google Shape;329;p5"/>
            <p:cNvSpPr txBox="1"/>
            <p:nvPr/>
          </p:nvSpPr>
          <p:spPr>
            <a:xfrm>
              <a:off x="92675" y="575688"/>
              <a:ext cx="1613100" cy="1003129"/>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434343"/>
                </a:buClr>
                <a:buSzPts val="600"/>
                <a:buFont typeface="Arial"/>
                <a:buNone/>
              </a:pPr>
              <a:r>
                <a:rPr lang="en-US" sz="600" b="0" i="0" u="none" strike="noStrike" cap="none">
                  <a:solidFill>
                    <a:srgbClr val="434343"/>
                  </a:solidFill>
                  <a:latin typeface="Arial"/>
                  <a:ea typeface="Arial"/>
                  <a:cs typeface="Arial"/>
                  <a:sym typeface="Arial"/>
                </a:rPr>
                <a:t>주문번호                                          NO.44</a:t>
              </a:r>
              <a:endParaRPr/>
            </a:p>
            <a:p>
              <a:pPr marL="0" marR="0" lvl="0" indent="0" algn="l" rtl="0">
                <a:lnSpc>
                  <a:spcPct val="100000"/>
                </a:lnSpc>
                <a:spcBef>
                  <a:spcPts val="0"/>
                </a:spcBef>
                <a:spcAft>
                  <a:spcPts val="0"/>
                </a:spcAft>
                <a:buClr>
                  <a:srgbClr val="000000"/>
                </a:buClr>
                <a:buSzPts val="600"/>
                <a:buFont typeface="Arial"/>
                <a:buNone/>
              </a:pPr>
              <a:endParaRPr sz="600" b="0" i="0" u="none" strike="noStrike" cap="none">
                <a:solidFill>
                  <a:srgbClr val="434343"/>
                </a:solidFill>
                <a:latin typeface="Arial"/>
                <a:ea typeface="Arial"/>
                <a:cs typeface="Arial"/>
                <a:sym typeface="Arial"/>
              </a:endParaRPr>
            </a:p>
            <a:p>
              <a:pPr marL="0" marR="0" lvl="0" indent="0" algn="l" rtl="0">
                <a:lnSpc>
                  <a:spcPct val="100000"/>
                </a:lnSpc>
                <a:spcBef>
                  <a:spcPts val="0"/>
                </a:spcBef>
                <a:spcAft>
                  <a:spcPts val="0"/>
                </a:spcAft>
                <a:buClr>
                  <a:srgbClr val="434343"/>
                </a:buClr>
                <a:buSzPts val="600"/>
                <a:buFont typeface="Arial"/>
                <a:buNone/>
              </a:pPr>
              <a:r>
                <a:rPr lang="en-US" sz="600" b="0" i="0" u="none" strike="noStrike" cap="none">
                  <a:solidFill>
                    <a:srgbClr val="434343"/>
                  </a:solidFill>
                  <a:latin typeface="Arial"/>
                  <a:ea typeface="Arial"/>
                  <a:cs typeface="Arial"/>
                  <a:sym typeface="Arial"/>
                </a:rPr>
                <a:t>총 결제금액                                  9,800 원</a:t>
              </a:r>
              <a:endParaRPr/>
            </a:p>
            <a:p>
              <a:pPr marL="0" marR="0" lvl="0" indent="0" algn="l" rtl="0">
                <a:lnSpc>
                  <a:spcPct val="100000"/>
                </a:lnSpc>
                <a:spcBef>
                  <a:spcPts val="0"/>
                </a:spcBef>
                <a:spcAft>
                  <a:spcPts val="0"/>
                </a:spcAft>
                <a:buClr>
                  <a:srgbClr val="000000"/>
                </a:buClr>
                <a:buSzPts val="600"/>
                <a:buFont typeface="Arial"/>
                <a:buNone/>
              </a:pPr>
              <a:endParaRPr sz="600" b="0" i="0" u="none" strike="noStrike" cap="none">
                <a:solidFill>
                  <a:srgbClr val="434343"/>
                </a:solidFill>
                <a:latin typeface="Arial"/>
                <a:ea typeface="Arial"/>
                <a:cs typeface="Arial"/>
                <a:sym typeface="Arial"/>
              </a:endParaRPr>
            </a:p>
            <a:p>
              <a:pPr marL="0" marR="0" lvl="0" indent="0" algn="l" rtl="0">
                <a:lnSpc>
                  <a:spcPct val="100000"/>
                </a:lnSpc>
                <a:spcBef>
                  <a:spcPts val="0"/>
                </a:spcBef>
                <a:spcAft>
                  <a:spcPts val="0"/>
                </a:spcAft>
                <a:buClr>
                  <a:srgbClr val="434343"/>
                </a:buClr>
                <a:buSzPts val="600"/>
                <a:buFont typeface="Arial"/>
                <a:buNone/>
              </a:pPr>
              <a:r>
                <a:rPr lang="en-US" sz="600" b="0" i="0" u="none" strike="noStrike" cap="none">
                  <a:solidFill>
                    <a:srgbClr val="434343"/>
                  </a:solidFill>
                  <a:latin typeface="Arial"/>
                  <a:ea typeface="Arial"/>
                  <a:cs typeface="Arial"/>
                  <a:sym typeface="Arial"/>
                </a:rPr>
                <a:t>결제수단                                      카드결제</a:t>
              </a:r>
              <a:endParaRPr/>
            </a:p>
            <a:p>
              <a:pPr marL="0" marR="0" lvl="0" indent="0" algn="l" rtl="0">
                <a:lnSpc>
                  <a:spcPct val="100000"/>
                </a:lnSpc>
                <a:spcBef>
                  <a:spcPts val="0"/>
                </a:spcBef>
                <a:spcAft>
                  <a:spcPts val="0"/>
                </a:spcAft>
                <a:buClr>
                  <a:srgbClr val="000000"/>
                </a:buClr>
                <a:buSzPts val="600"/>
                <a:buFont typeface="Arial"/>
                <a:buNone/>
              </a:pPr>
              <a:endParaRPr sz="600" b="0" i="0" u="none" strike="noStrike" cap="none">
                <a:solidFill>
                  <a:srgbClr val="43434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endParaRPr sz="600" b="0" i="0" u="none" strike="noStrike" cap="none">
                <a:solidFill>
                  <a:srgbClr val="43434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endParaRPr sz="600" b="0" i="0" u="none" strike="noStrike" cap="none">
                <a:solidFill>
                  <a:srgbClr val="434343"/>
                </a:solidFill>
                <a:latin typeface="Arial"/>
                <a:ea typeface="Arial"/>
                <a:cs typeface="Arial"/>
                <a:sym typeface="Arial"/>
              </a:endParaRPr>
            </a:p>
            <a:p>
              <a:pPr marL="0" marR="0" lvl="0" indent="0" algn="l" rtl="0">
                <a:lnSpc>
                  <a:spcPct val="100000"/>
                </a:lnSpc>
                <a:spcBef>
                  <a:spcPts val="0"/>
                </a:spcBef>
                <a:spcAft>
                  <a:spcPts val="0"/>
                </a:spcAft>
                <a:buClr>
                  <a:srgbClr val="434343"/>
                </a:buClr>
                <a:buSzPts val="600"/>
                <a:buFont typeface="Arial"/>
                <a:buNone/>
              </a:pPr>
              <a:r>
                <a:rPr lang="en-US" sz="600" b="0" i="0" u="none" strike="noStrike" cap="none">
                  <a:solidFill>
                    <a:srgbClr val="434343"/>
                  </a:solidFill>
                  <a:latin typeface="Arial"/>
                  <a:ea typeface="Arial"/>
                  <a:cs typeface="Arial"/>
                  <a:sym typeface="Arial"/>
                </a:rPr>
                <a:t>[ 주문내역 ]</a:t>
              </a:r>
              <a:endParaRPr/>
            </a:p>
          </p:txBody>
        </p:sp>
        <p:cxnSp>
          <p:nvCxnSpPr>
            <p:cNvPr id="330" name="Google Shape;330;p5"/>
            <p:cNvCxnSpPr/>
            <p:nvPr/>
          </p:nvCxnSpPr>
          <p:spPr>
            <a:xfrm rot="10800000" flipH="1">
              <a:off x="136500" y="1314925"/>
              <a:ext cx="1613101" cy="1801"/>
            </a:xfrm>
            <a:prstGeom prst="straightConnector1">
              <a:avLst/>
            </a:prstGeom>
            <a:noFill/>
            <a:ln w="9525" cap="flat" cmpd="sng">
              <a:solidFill>
                <a:srgbClr val="FFFFFF"/>
              </a:solidFill>
              <a:prstDash val="dash"/>
              <a:round/>
              <a:headEnd type="none" w="sm" len="sm"/>
              <a:tailEnd type="none" w="sm" len="sm"/>
            </a:ln>
          </p:spPr>
        </p:cxnSp>
      </p:grpSp>
      <p:sp>
        <p:nvSpPr>
          <p:cNvPr id="331" name="Google Shape;331;p5"/>
          <p:cNvSpPr txBox="1"/>
          <p:nvPr/>
        </p:nvSpPr>
        <p:spPr>
          <a:xfrm>
            <a:off x="5823875" y="6526400"/>
            <a:ext cx="622801" cy="378498"/>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66666"/>
              </a:buClr>
              <a:buSzPts val="1400"/>
              <a:buFont typeface="Times New Roman"/>
              <a:buNone/>
            </a:pPr>
            <a:r>
              <a:rPr lang="en-US" sz="1400" b="0" i="0" u="none" strike="noStrike" cap="none">
                <a:solidFill>
                  <a:srgbClr val="666666"/>
                </a:solidFill>
                <a:latin typeface="Times New Roman"/>
                <a:ea typeface="Times New Roman"/>
                <a:cs typeface="Times New Roman"/>
                <a:sym typeface="Times New Roman"/>
              </a:rPr>
              <a:t>05/21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9C8CB"/>
        </a:solidFill>
        <a:effectLst/>
      </p:bgPr>
    </p:bg>
    <p:spTree>
      <p:nvGrpSpPr>
        <p:cNvPr id="1" name="Shape 335"/>
        <p:cNvGrpSpPr/>
        <p:nvPr/>
      </p:nvGrpSpPr>
      <p:grpSpPr>
        <a:xfrm>
          <a:off x="0" y="0"/>
          <a:ext cx="0" cy="0"/>
          <a:chOff x="0" y="0"/>
          <a:chExt cx="0" cy="0"/>
        </a:xfrm>
      </p:grpSpPr>
      <p:grpSp>
        <p:nvGrpSpPr>
          <p:cNvPr id="336" name="Google Shape;336;p6"/>
          <p:cNvGrpSpPr/>
          <p:nvPr/>
        </p:nvGrpSpPr>
        <p:grpSpPr>
          <a:xfrm>
            <a:off x="589935" y="530942"/>
            <a:ext cx="11090701" cy="5928902"/>
            <a:chOff x="0" y="0"/>
            <a:chExt cx="11090700" cy="5928901"/>
          </a:xfrm>
        </p:grpSpPr>
        <p:sp>
          <p:nvSpPr>
            <p:cNvPr id="337" name="Google Shape;337;p6"/>
            <p:cNvSpPr/>
            <p:nvPr/>
          </p:nvSpPr>
          <p:spPr>
            <a:xfrm>
              <a:off x="0" y="0"/>
              <a:ext cx="11090700" cy="5928901"/>
            </a:xfrm>
            <a:prstGeom prst="roundRect">
              <a:avLst>
                <a:gd name="adj" fmla="val 3552"/>
              </a:avLst>
            </a:prstGeom>
            <a:solidFill>
              <a:srgbClr val="F8EADF"/>
            </a:solidFill>
            <a:ln w="127000" cap="flat" cmpd="sng">
              <a:solidFill>
                <a:srgbClr val="F4B2B6"/>
              </a:solidFill>
              <a:prstDash val="solid"/>
              <a:miter lim="800000"/>
              <a:headEnd type="none" w="sm" len="sm"/>
              <a:tailEnd type="none" w="sm" len="sm"/>
            </a:ln>
            <a:effectLst>
              <a:outerShdw dist="76200" dir="5400000" rotWithShape="0">
                <a:srgbClr val="000000">
                  <a:alpha val="35294"/>
                </a:srgbClr>
              </a:outerShdw>
            </a:effectLst>
          </p:spPr>
          <p:txBody>
            <a:bodyPr spcFirstLastPara="1" wrap="square" lIns="0" tIns="0" rIns="0" bIns="0" anchor="t" anchorCtr="0">
              <a:noAutofit/>
            </a:bodyPr>
            <a:lstStyle/>
            <a:p>
              <a:pPr marL="0" marR="0" lvl="0" indent="0" algn="l" rtl="0">
                <a:lnSpc>
                  <a:spcPct val="150000"/>
                </a:lnSpc>
                <a:spcBef>
                  <a:spcPts val="0"/>
                </a:spcBef>
                <a:spcAft>
                  <a:spcPts val="0"/>
                </a:spcAft>
                <a:buClr>
                  <a:srgbClr val="8C8280"/>
                </a:buClr>
                <a:buSzPts val="2800"/>
                <a:buFont typeface="Times New Roman"/>
                <a:buNone/>
              </a:pPr>
              <a:endParaRPr sz="2800" b="0" i="0" u="none" strike="noStrike" cap="none">
                <a:solidFill>
                  <a:srgbClr val="8C8280"/>
                </a:solidFill>
                <a:latin typeface="Times New Roman"/>
                <a:ea typeface="Times New Roman"/>
                <a:cs typeface="Times New Roman"/>
                <a:sym typeface="Times New Roman"/>
              </a:endParaRPr>
            </a:p>
          </p:txBody>
        </p:sp>
        <p:sp>
          <p:nvSpPr>
            <p:cNvPr id="338" name="Google Shape;338;p6"/>
            <p:cNvSpPr txBox="1"/>
            <p:nvPr/>
          </p:nvSpPr>
          <p:spPr>
            <a:xfrm>
              <a:off x="107405" y="61680"/>
              <a:ext cx="10875890" cy="1295495"/>
            </a:xfrm>
            <a:prstGeom prst="rect">
              <a:avLst/>
            </a:prstGeom>
            <a:noFill/>
            <a:ln>
              <a:noFill/>
            </a:ln>
          </p:spPr>
          <p:txBody>
            <a:bodyPr spcFirstLastPara="1" wrap="square" lIns="45675" tIns="45675" rIns="45675" bIns="45675" anchor="t" anchorCtr="0">
              <a:spAutoFit/>
            </a:bodyPr>
            <a:lstStyle/>
            <a:p>
              <a:pPr marL="0" marR="0" lvl="0" indent="0" algn="ctr" rtl="0">
                <a:lnSpc>
                  <a:spcPct val="100000"/>
                </a:lnSpc>
                <a:spcBef>
                  <a:spcPts val="0"/>
                </a:spcBef>
                <a:spcAft>
                  <a:spcPts val="0"/>
                </a:spcAft>
                <a:buClr>
                  <a:srgbClr val="8C8280"/>
                </a:buClr>
                <a:buSzPts val="2800"/>
                <a:buFont typeface="Times New Roman"/>
                <a:buNone/>
              </a:pPr>
              <a:r>
                <a:rPr lang="en-US" sz="2800" b="0" i="0" u="none" strike="noStrike" cap="none">
                  <a:solidFill>
                    <a:srgbClr val="8C8280"/>
                  </a:solidFill>
                  <a:latin typeface="Times New Roman"/>
                  <a:ea typeface="Times New Roman"/>
                  <a:cs typeface="Times New Roman"/>
                  <a:sym typeface="Times New Roman"/>
                </a:rPr>
                <a:t>Design System</a:t>
              </a:r>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8C8280"/>
                </a:solidFill>
                <a:latin typeface="Times New Roman"/>
                <a:ea typeface="Times New Roman"/>
                <a:cs typeface="Times New Roman"/>
                <a:sym typeface="Times New Roman"/>
              </a:endParaRPr>
            </a:p>
          </p:txBody>
        </p:sp>
      </p:grpSp>
      <p:sp>
        <p:nvSpPr>
          <p:cNvPr id="339" name="Google Shape;339;p6"/>
          <p:cNvSpPr/>
          <p:nvPr/>
        </p:nvSpPr>
        <p:spPr>
          <a:xfrm>
            <a:off x="1620275" y="1272274"/>
            <a:ext cx="9030001" cy="4733101"/>
          </a:xfrm>
          <a:prstGeom prst="roundRect">
            <a:avLst>
              <a:gd name="adj" fmla="val 3552"/>
            </a:avLst>
          </a:prstGeom>
          <a:solidFill>
            <a:srgbClr val="FFF8F2"/>
          </a:solidFill>
          <a:ln w="9525" cap="flat" cmpd="sng">
            <a:solidFill>
              <a:srgbClr val="AFA8A7"/>
            </a:solidFill>
            <a:prstDash val="solid"/>
            <a:miter lim="8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nvGrpSpPr>
          <p:cNvPr id="340" name="Google Shape;340;p6"/>
          <p:cNvGrpSpPr/>
          <p:nvPr/>
        </p:nvGrpSpPr>
        <p:grpSpPr>
          <a:xfrm>
            <a:off x="914911" y="132684"/>
            <a:ext cx="180602" cy="757015"/>
            <a:chOff x="0" y="-1"/>
            <a:chExt cx="180600" cy="757013"/>
          </a:xfrm>
        </p:grpSpPr>
        <p:sp>
          <p:nvSpPr>
            <p:cNvPr id="341" name="Google Shape;341;p6"/>
            <p:cNvSpPr/>
            <p:nvPr/>
          </p:nvSpPr>
          <p:spPr>
            <a:xfrm>
              <a:off x="0" y="57641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342" name="Google Shape;342;p6"/>
            <p:cNvSpPr/>
            <p:nvPr/>
          </p:nvSpPr>
          <p:spPr>
            <a:xfrm>
              <a:off x="0" y="-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343" name="Google Shape;343;p6"/>
            <p:cNvSpPr/>
            <p:nvPr/>
          </p:nvSpPr>
          <p:spPr>
            <a:xfrm>
              <a:off x="48813" y="77559"/>
              <a:ext cx="82802" cy="601801"/>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grpSp>
        <p:nvGrpSpPr>
          <p:cNvPr id="344" name="Google Shape;344;p6"/>
          <p:cNvGrpSpPr/>
          <p:nvPr/>
        </p:nvGrpSpPr>
        <p:grpSpPr>
          <a:xfrm>
            <a:off x="11265412" y="132684"/>
            <a:ext cx="180602" cy="757015"/>
            <a:chOff x="0" y="-1"/>
            <a:chExt cx="180600" cy="757013"/>
          </a:xfrm>
        </p:grpSpPr>
        <p:sp>
          <p:nvSpPr>
            <p:cNvPr id="345" name="Google Shape;345;p6"/>
            <p:cNvSpPr/>
            <p:nvPr/>
          </p:nvSpPr>
          <p:spPr>
            <a:xfrm>
              <a:off x="0" y="57641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346" name="Google Shape;346;p6"/>
            <p:cNvSpPr/>
            <p:nvPr/>
          </p:nvSpPr>
          <p:spPr>
            <a:xfrm>
              <a:off x="0" y="-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347" name="Google Shape;347;p6"/>
            <p:cNvSpPr/>
            <p:nvPr/>
          </p:nvSpPr>
          <p:spPr>
            <a:xfrm>
              <a:off x="48813" y="77559"/>
              <a:ext cx="82802" cy="601801"/>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sp>
        <p:nvSpPr>
          <p:cNvPr id="348" name="Google Shape;348;p6"/>
          <p:cNvSpPr/>
          <p:nvPr/>
        </p:nvSpPr>
        <p:spPr>
          <a:xfrm>
            <a:off x="6736574" y="1636323"/>
            <a:ext cx="345001" cy="304801"/>
          </a:xfrm>
          <a:prstGeom prst="rect">
            <a:avLst/>
          </a:prstGeom>
          <a:solidFill>
            <a:srgbClr val="F4CCCC"/>
          </a:solidFill>
          <a:ln>
            <a:noFill/>
          </a:ln>
          <a:effectLst>
            <a:outerShdw blurRad="63500" dist="19050" dir="5400000" rotWithShape="0">
              <a:srgbClr val="999999">
                <a:alpha val="49019"/>
              </a:srgb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6"/>
          <p:cNvSpPr txBox="1"/>
          <p:nvPr/>
        </p:nvSpPr>
        <p:spPr>
          <a:xfrm>
            <a:off x="7120874" y="1558625"/>
            <a:ext cx="3961801" cy="784897"/>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Times New Roman"/>
              <a:buNone/>
            </a:pPr>
            <a:r>
              <a:rPr lang="en-US" sz="1400" b="0" i="0" u="none" strike="noStrike" cap="none">
                <a:solidFill>
                  <a:srgbClr val="000000"/>
                </a:solidFill>
                <a:latin typeface="Times New Roman"/>
                <a:ea typeface="Times New Roman"/>
                <a:cs typeface="Times New Roman"/>
                <a:sym typeface="Times New Roman"/>
              </a:rPr>
              <a:t>Main Color  #dd2929 R 215 G 100 B 20 </a:t>
            </a:r>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350" name="Google Shape;350;p6"/>
          <p:cNvSpPr/>
          <p:nvPr/>
        </p:nvSpPr>
        <p:spPr>
          <a:xfrm>
            <a:off x="6758924" y="1985975"/>
            <a:ext cx="300301" cy="215101"/>
          </a:xfrm>
          <a:prstGeom prst="rect">
            <a:avLst/>
          </a:prstGeom>
          <a:solidFill>
            <a:srgbClr val="FFF2CC"/>
          </a:solidFill>
          <a:ln>
            <a:noFill/>
          </a:ln>
          <a:effectLst>
            <a:outerShdw blurRad="63500" dist="19050" dir="5400000" rotWithShape="0">
              <a:srgbClr val="999999">
                <a:alpha val="49019"/>
              </a:srgb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6"/>
          <p:cNvSpPr/>
          <p:nvPr/>
        </p:nvSpPr>
        <p:spPr>
          <a:xfrm>
            <a:off x="6758924" y="2290771"/>
            <a:ext cx="345001" cy="215101"/>
          </a:xfrm>
          <a:prstGeom prst="rect">
            <a:avLst/>
          </a:prstGeom>
          <a:solidFill>
            <a:srgbClr val="C9DAF8"/>
          </a:solidFill>
          <a:ln>
            <a:noFill/>
          </a:ln>
          <a:effectLst>
            <a:outerShdw blurRad="63500" dist="19050" dir="5400000" rotWithShape="0">
              <a:srgbClr val="999999">
                <a:alpha val="49019"/>
              </a:srgb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6"/>
          <p:cNvSpPr txBox="1"/>
          <p:nvPr/>
        </p:nvSpPr>
        <p:spPr>
          <a:xfrm>
            <a:off x="2068925" y="5418449"/>
            <a:ext cx="8430601" cy="411201"/>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Malgun Gothic"/>
              <a:buNone/>
            </a:pPr>
            <a:r>
              <a:rPr lang="en-US" sz="1400" b="0" i="0" u="none" strike="noStrike" cap="none">
                <a:solidFill>
                  <a:srgbClr val="000000"/>
                </a:solidFill>
                <a:latin typeface="Malgun Gothic"/>
                <a:ea typeface="Malgun Gothic"/>
                <a:cs typeface="Malgun Gothic"/>
                <a:sym typeface="Malgun Gothic"/>
              </a:rPr>
              <a:t>달콤하고 다양한 아이스크림가게에 걸맞도록 파스텔 톤의 컬러를 메인컬러와 서브컬러로 지정하였다.</a:t>
            </a:r>
            <a:endParaRPr/>
          </a:p>
        </p:txBody>
      </p:sp>
      <p:sp>
        <p:nvSpPr>
          <p:cNvPr id="353" name="Google Shape;353;p6"/>
          <p:cNvSpPr txBox="1"/>
          <p:nvPr/>
        </p:nvSpPr>
        <p:spPr>
          <a:xfrm>
            <a:off x="7120874" y="1863425"/>
            <a:ext cx="3961801" cy="784897"/>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Times New Roman"/>
              <a:buNone/>
            </a:pPr>
            <a:r>
              <a:rPr lang="en-US" sz="1400" b="0" i="0" u="none" strike="noStrike" cap="none">
                <a:solidFill>
                  <a:srgbClr val="000000"/>
                </a:solidFill>
                <a:latin typeface="Times New Roman"/>
                <a:ea typeface="Times New Roman"/>
                <a:cs typeface="Times New Roman"/>
                <a:sym typeface="Times New Roman"/>
              </a:rPr>
              <a:t>Main Color  #dd2929 R 215 G 100 B 20 </a:t>
            </a:r>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354" name="Google Shape;354;p6"/>
          <p:cNvSpPr txBox="1"/>
          <p:nvPr/>
        </p:nvSpPr>
        <p:spPr>
          <a:xfrm>
            <a:off x="7120874" y="2168225"/>
            <a:ext cx="3961801" cy="784897"/>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Times New Roman"/>
              <a:buNone/>
            </a:pPr>
            <a:r>
              <a:rPr lang="en-US" sz="1400" b="0" i="0" u="none" strike="noStrike" cap="none">
                <a:solidFill>
                  <a:srgbClr val="000000"/>
                </a:solidFill>
                <a:latin typeface="Times New Roman"/>
                <a:ea typeface="Times New Roman"/>
                <a:cs typeface="Times New Roman"/>
                <a:sym typeface="Times New Roman"/>
              </a:rPr>
              <a:t>Main Color  #dd2929 R 215 G 100 B 20 </a:t>
            </a:r>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cxnSp>
        <p:nvCxnSpPr>
          <p:cNvPr id="355" name="Google Shape;355;p6"/>
          <p:cNvCxnSpPr/>
          <p:nvPr/>
        </p:nvCxnSpPr>
        <p:spPr>
          <a:xfrm>
            <a:off x="5050349" y="3290399"/>
            <a:ext cx="447001" cy="1"/>
          </a:xfrm>
          <a:prstGeom prst="straightConnector1">
            <a:avLst/>
          </a:prstGeom>
          <a:noFill/>
          <a:ln w="152400" cap="flat" cmpd="sng">
            <a:solidFill>
              <a:srgbClr val="FF9999"/>
            </a:solidFill>
            <a:prstDash val="solid"/>
            <a:round/>
            <a:headEnd type="none" w="sm" len="sm"/>
            <a:tailEnd type="triangle" w="med" len="med"/>
          </a:ln>
        </p:spPr>
      </p:cxnSp>
      <p:sp>
        <p:nvSpPr>
          <p:cNvPr id="356" name="Google Shape;356;p6"/>
          <p:cNvSpPr txBox="1"/>
          <p:nvPr/>
        </p:nvSpPr>
        <p:spPr>
          <a:xfrm>
            <a:off x="6663674" y="2854024"/>
            <a:ext cx="3961801" cy="1466860"/>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Times New Roman"/>
              <a:buNone/>
            </a:pPr>
            <a:r>
              <a:rPr lang="en-US" sz="1400" b="0" i="0" u="none" strike="noStrike" cap="none">
                <a:solidFill>
                  <a:srgbClr val="000000"/>
                </a:solidFill>
                <a:latin typeface="Times New Roman"/>
                <a:ea typeface="Times New Roman"/>
                <a:cs typeface="Times New Roman"/>
                <a:sym typeface="Times New Roman"/>
              </a:rPr>
              <a:t>폰트 : </a:t>
            </a:r>
            <a:endParaRPr/>
          </a:p>
          <a:p>
            <a:pPr marL="0" marR="0" lvl="0" indent="0" algn="l" rtl="0">
              <a:lnSpc>
                <a:spcPct val="100000"/>
              </a:lnSpc>
              <a:spcBef>
                <a:spcPts val="0"/>
              </a:spcBef>
              <a:spcAft>
                <a:spcPts val="0"/>
              </a:spcAft>
              <a:buClr>
                <a:srgbClr val="000000"/>
              </a:buClr>
              <a:buSzPts val="1400"/>
              <a:buFont typeface="Times New Roman"/>
              <a:buNone/>
            </a:pPr>
            <a:r>
              <a:rPr lang="en-US" sz="1400" b="0" i="0" u="none" strike="noStrike" cap="none">
                <a:solidFill>
                  <a:srgbClr val="000000"/>
                </a:solidFill>
                <a:latin typeface="Times New Roman"/>
                <a:ea typeface="Times New Roman"/>
                <a:cs typeface="Times New Roman"/>
                <a:sym typeface="Times New Roman"/>
              </a:rPr>
              <a:t>사이즈 :</a:t>
            </a:r>
            <a:endParaRPr/>
          </a:p>
          <a:p>
            <a:pPr marL="0" marR="0" lvl="0" indent="0" algn="l" rtl="0">
              <a:lnSpc>
                <a:spcPct val="100000"/>
              </a:lnSpc>
              <a:spcBef>
                <a:spcPts val="0"/>
              </a:spcBef>
              <a:spcAft>
                <a:spcPts val="0"/>
              </a:spcAft>
              <a:buClr>
                <a:srgbClr val="000000"/>
              </a:buClr>
              <a:buSzPts val="1400"/>
              <a:buFont typeface="Times New Roman"/>
              <a:buNone/>
            </a:pPr>
            <a:r>
              <a:rPr lang="en-US" sz="1400" b="0" i="0" u="none" strike="noStrike" cap="none">
                <a:solidFill>
                  <a:srgbClr val="000000"/>
                </a:solidFill>
                <a:latin typeface="Times New Roman"/>
                <a:ea typeface="Times New Roman"/>
                <a:cs typeface="Times New Roman"/>
                <a:sym typeface="Times New Roman"/>
              </a:rPr>
              <a:t>컬러 :</a:t>
            </a:r>
            <a:endParaRPr/>
          </a:p>
          <a:p>
            <a:pPr marL="0" marR="0" lvl="0" indent="0" algn="l" rtl="0">
              <a:lnSpc>
                <a:spcPct val="100000"/>
              </a:lnSpc>
              <a:spcBef>
                <a:spcPts val="0"/>
              </a:spcBef>
              <a:spcAft>
                <a:spcPts val="0"/>
              </a:spcAft>
              <a:buClr>
                <a:srgbClr val="000000"/>
              </a:buClr>
              <a:buSzPts val="1400"/>
              <a:buFont typeface="Times New Roman"/>
              <a:buNone/>
            </a:pPr>
            <a:r>
              <a:rPr lang="en-US" sz="1400" b="0" i="0" u="none" strike="noStrike" cap="none">
                <a:solidFill>
                  <a:srgbClr val="000000"/>
                </a:solidFill>
                <a:latin typeface="Times New Roman"/>
                <a:ea typeface="Times New Roman"/>
                <a:cs typeface="Times New Roman"/>
                <a:sym typeface="Times New Roman"/>
              </a:rPr>
              <a:t>버튼패턴 : </a:t>
            </a:r>
            <a:endParaRPr/>
          </a:p>
          <a:p>
            <a:pPr marL="0" marR="0" lvl="0" indent="0" algn="l" rtl="0">
              <a:lnSpc>
                <a:spcPct val="100000"/>
              </a:lnSpc>
              <a:spcBef>
                <a:spcPts val="0"/>
              </a:spcBef>
              <a:spcAft>
                <a:spcPts val="0"/>
              </a:spcAft>
              <a:buClr>
                <a:srgbClr val="000000"/>
              </a:buClr>
              <a:buSzPts val="1400"/>
              <a:buFont typeface="Times New Roman"/>
              <a:buNone/>
            </a:pPr>
            <a:r>
              <a:rPr lang="en-US" sz="1400" b="0" i="0" u="none" strike="noStrike" cap="none">
                <a:solidFill>
                  <a:srgbClr val="000000"/>
                </a:solidFill>
                <a:latin typeface="Times New Roman"/>
                <a:ea typeface="Times New Roman"/>
                <a:cs typeface="Times New Roman"/>
                <a:sym typeface="Times New Roman"/>
              </a:rPr>
              <a:t>화면사이즈</a:t>
            </a:r>
            <a:endParaRPr/>
          </a:p>
        </p:txBody>
      </p:sp>
      <p:sp>
        <p:nvSpPr>
          <p:cNvPr id="357" name="Google Shape;357;p6"/>
          <p:cNvSpPr/>
          <p:nvPr/>
        </p:nvSpPr>
        <p:spPr>
          <a:xfrm>
            <a:off x="1604400" y="1299099"/>
            <a:ext cx="9030001" cy="4733101"/>
          </a:xfrm>
          <a:prstGeom prst="roundRect">
            <a:avLst>
              <a:gd name="adj" fmla="val 3552"/>
            </a:avLst>
          </a:prstGeom>
          <a:solidFill>
            <a:srgbClr val="FFF8F2"/>
          </a:solidFill>
          <a:ln w="9525" cap="flat" cmpd="sng">
            <a:solidFill>
              <a:srgbClr val="AFA8A7"/>
            </a:solidFill>
            <a:prstDash val="solid"/>
            <a:miter lim="8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nvGrpSpPr>
          <p:cNvPr id="358" name="Google Shape;358;p6"/>
          <p:cNvGrpSpPr/>
          <p:nvPr/>
        </p:nvGrpSpPr>
        <p:grpSpPr>
          <a:xfrm>
            <a:off x="914911" y="132684"/>
            <a:ext cx="180602" cy="757015"/>
            <a:chOff x="0" y="-1"/>
            <a:chExt cx="180600" cy="757013"/>
          </a:xfrm>
        </p:grpSpPr>
        <p:sp>
          <p:nvSpPr>
            <p:cNvPr id="359" name="Google Shape;359;p6"/>
            <p:cNvSpPr/>
            <p:nvPr/>
          </p:nvSpPr>
          <p:spPr>
            <a:xfrm>
              <a:off x="0" y="57641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360" name="Google Shape;360;p6"/>
            <p:cNvSpPr/>
            <p:nvPr/>
          </p:nvSpPr>
          <p:spPr>
            <a:xfrm>
              <a:off x="0" y="-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361" name="Google Shape;361;p6"/>
            <p:cNvSpPr/>
            <p:nvPr/>
          </p:nvSpPr>
          <p:spPr>
            <a:xfrm>
              <a:off x="48813" y="77559"/>
              <a:ext cx="82802" cy="601801"/>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grpSp>
        <p:nvGrpSpPr>
          <p:cNvPr id="362" name="Google Shape;362;p6"/>
          <p:cNvGrpSpPr/>
          <p:nvPr/>
        </p:nvGrpSpPr>
        <p:grpSpPr>
          <a:xfrm>
            <a:off x="11265412" y="132684"/>
            <a:ext cx="180602" cy="757015"/>
            <a:chOff x="0" y="-1"/>
            <a:chExt cx="180600" cy="757013"/>
          </a:xfrm>
        </p:grpSpPr>
        <p:sp>
          <p:nvSpPr>
            <p:cNvPr id="363" name="Google Shape;363;p6"/>
            <p:cNvSpPr/>
            <p:nvPr/>
          </p:nvSpPr>
          <p:spPr>
            <a:xfrm>
              <a:off x="0" y="57641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364" name="Google Shape;364;p6"/>
            <p:cNvSpPr/>
            <p:nvPr/>
          </p:nvSpPr>
          <p:spPr>
            <a:xfrm>
              <a:off x="0" y="-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365" name="Google Shape;365;p6"/>
            <p:cNvSpPr/>
            <p:nvPr/>
          </p:nvSpPr>
          <p:spPr>
            <a:xfrm>
              <a:off x="48813" y="77559"/>
              <a:ext cx="82802" cy="601801"/>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sp>
        <p:nvSpPr>
          <p:cNvPr id="366" name="Google Shape;366;p6"/>
          <p:cNvSpPr/>
          <p:nvPr/>
        </p:nvSpPr>
        <p:spPr>
          <a:xfrm>
            <a:off x="2559349" y="2003187"/>
            <a:ext cx="1346702" cy="1346702"/>
          </a:xfrm>
          <a:prstGeom prst="rect">
            <a:avLst/>
          </a:prstGeom>
          <a:solidFill>
            <a:srgbClr val="F4CCCC"/>
          </a:solidFill>
          <a:ln>
            <a:noFill/>
          </a:ln>
          <a:effectLst>
            <a:outerShdw blurRad="63500" dist="19050" dir="5400000" rotWithShape="0">
              <a:srgbClr val="999999">
                <a:alpha val="49019"/>
              </a:srgbClr>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6"/>
          <p:cNvSpPr txBox="1"/>
          <p:nvPr/>
        </p:nvSpPr>
        <p:spPr>
          <a:xfrm>
            <a:off x="4271174" y="2003187"/>
            <a:ext cx="1183501" cy="1800898"/>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66666"/>
              </a:buClr>
              <a:buSzPts val="1400"/>
              <a:buFont typeface="Times New Roman"/>
              <a:buNone/>
            </a:pPr>
            <a:r>
              <a:rPr lang="en-US" sz="1400" b="0" i="0" u="none" strike="noStrike" cap="none">
                <a:solidFill>
                  <a:srgbClr val="666666"/>
                </a:solidFill>
                <a:latin typeface="Times New Roman"/>
                <a:ea typeface="Times New Roman"/>
                <a:cs typeface="Times New Roman"/>
                <a:sym typeface="Times New Roman"/>
              </a:rPr>
              <a:t>Main Color</a:t>
            </a:r>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6666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666666"/>
              </a:buClr>
              <a:buSzPts val="1400"/>
              <a:buFont typeface="Times New Roman"/>
              <a:buNone/>
            </a:pPr>
            <a:r>
              <a:rPr lang="en-US" sz="1400" b="0" i="0" u="none" strike="noStrike" cap="none">
                <a:solidFill>
                  <a:srgbClr val="666666"/>
                </a:solidFill>
                <a:latin typeface="Times New Roman"/>
                <a:ea typeface="Times New Roman"/>
                <a:cs typeface="Times New Roman"/>
                <a:sym typeface="Times New Roman"/>
              </a:rPr>
              <a:t>#dd2929</a:t>
            </a:r>
            <a:endParaRPr/>
          </a:p>
          <a:p>
            <a:pPr marL="0" marR="0" lvl="0" indent="0" algn="l" rtl="0">
              <a:lnSpc>
                <a:spcPct val="100000"/>
              </a:lnSpc>
              <a:spcBef>
                <a:spcPts val="0"/>
              </a:spcBef>
              <a:spcAft>
                <a:spcPts val="0"/>
              </a:spcAft>
              <a:buClr>
                <a:srgbClr val="666666"/>
              </a:buClr>
              <a:buSzPts val="1400"/>
              <a:buFont typeface="Times New Roman"/>
              <a:buNone/>
            </a:pPr>
            <a:r>
              <a:rPr lang="en-US" sz="1400" b="0" i="0" u="none" strike="noStrike" cap="none">
                <a:solidFill>
                  <a:srgbClr val="666666"/>
                </a:solidFill>
                <a:latin typeface="Times New Roman"/>
                <a:ea typeface="Times New Roman"/>
                <a:cs typeface="Times New Roman"/>
                <a:sym typeface="Times New Roman"/>
              </a:rPr>
              <a:t>R 215</a:t>
            </a:r>
            <a:endParaRPr/>
          </a:p>
          <a:p>
            <a:pPr marL="0" marR="0" lvl="0" indent="0" algn="l" rtl="0">
              <a:lnSpc>
                <a:spcPct val="100000"/>
              </a:lnSpc>
              <a:spcBef>
                <a:spcPts val="0"/>
              </a:spcBef>
              <a:spcAft>
                <a:spcPts val="0"/>
              </a:spcAft>
              <a:buClr>
                <a:srgbClr val="666666"/>
              </a:buClr>
              <a:buSzPts val="1400"/>
              <a:buFont typeface="Times New Roman"/>
              <a:buNone/>
            </a:pPr>
            <a:r>
              <a:rPr lang="en-US" sz="1400" b="0" i="0" u="none" strike="noStrike" cap="none">
                <a:solidFill>
                  <a:srgbClr val="666666"/>
                </a:solidFill>
                <a:latin typeface="Times New Roman"/>
                <a:ea typeface="Times New Roman"/>
                <a:cs typeface="Times New Roman"/>
                <a:sym typeface="Times New Roman"/>
              </a:rPr>
              <a:t>G 100</a:t>
            </a:r>
            <a:endParaRPr/>
          </a:p>
          <a:p>
            <a:pPr marL="0" marR="0" lvl="0" indent="0" algn="l" rtl="0">
              <a:lnSpc>
                <a:spcPct val="100000"/>
              </a:lnSpc>
              <a:spcBef>
                <a:spcPts val="0"/>
              </a:spcBef>
              <a:spcAft>
                <a:spcPts val="0"/>
              </a:spcAft>
              <a:buClr>
                <a:srgbClr val="666666"/>
              </a:buClr>
              <a:buSzPts val="1400"/>
              <a:buFont typeface="Times New Roman"/>
              <a:buNone/>
            </a:pPr>
            <a:r>
              <a:rPr lang="en-US" sz="1400" b="0" i="0" u="none" strike="noStrike" cap="none">
                <a:solidFill>
                  <a:srgbClr val="666666"/>
                </a:solidFill>
                <a:latin typeface="Times New Roman"/>
                <a:ea typeface="Times New Roman"/>
                <a:cs typeface="Times New Roman"/>
                <a:sym typeface="Times New Roman"/>
              </a:rPr>
              <a:t>B 20 </a:t>
            </a:r>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66666"/>
              </a:solidFill>
              <a:latin typeface="Times New Roman"/>
              <a:ea typeface="Times New Roman"/>
              <a:cs typeface="Times New Roman"/>
              <a:sym typeface="Times New Roman"/>
            </a:endParaRPr>
          </a:p>
        </p:txBody>
      </p:sp>
      <p:sp>
        <p:nvSpPr>
          <p:cNvPr id="368" name="Google Shape;368;p6"/>
          <p:cNvSpPr txBox="1"/>
          <p:nvPr/>
        </p:nvSpPr>
        <p:spPr>
          <a:xfrm>
            <a:off x="5743600" y="2018016"/>
            <a:ext cx="7392601" cy="1364033"/>
          </a:xfrm>
          <a:prstGeom prst="rect">
            <a:avLst/>
          </a:prstGeom>
          <a:noFill/>
          <a:ln>
            <a:noFill/>
          </a:ln>
        </p:spPr>
        <p:txBody>
          <a:bodyPr spcFirstLastPara="1" wrap="square" lIns="91400" tIns="91400" rIns="91400" bIns="91400" anchor="t" anchorCtr="0">
            <a:spAutoFit/>
          </a:bodyPr>
          <a:lstStyle/>
          <a:p>
            <a:pPr marL="0" marR="0" lvl="0" indent="0" algn="l" rtl="0">
              <a:lnSpc>
                <a:spcPct val="150000"/>
              </a:lnSpc>
              <a:spcBef>
                <a:spcPts val="0"/>
              </a:spcBef>
              <a:spcAft>
                <a:spcPts val="0"/>
              </a:spcAft>
              <a:buClr>
                <a:srgbClr val="434343"/>
              </a:buClr>
              <a:buSzPts val="1300"/>
              <a:buFont typeface="Malgun Gothic"/>
              <a:buNone/>
            </a:pPr>
            <a:r>
              <a:rPr lang="en-US" sz="1300" b="0" i="0" u="none" strike="noStrike" cap="none">
                <a:solidFill>
                  <a:srgbClr val="434343"/>
                </a:solidFill>
                <a:latin typeface="Malgun Gothic"/>
                <a:ea typeface="Malgun Gothic"/>
                <a:cs typeface="Malgun Gothic"/>
                <a:sym typeface="Malgun Gothic"/>
              </a:rPr>
              <a:t>달콤하고 맛있는 아이스크림가게에 걸맞도록 부드럽고 </a:t>
            </a:r>
            <a:endParaRPr/>
          </a:p>
          <a:p>
            <a:pPr marL="0" marR="0" lvl="0" indent="0" algn="l" rtl="0">
              <a:lnSpc>
                <a:spcPct val="150000"/>
              </a:lnSpc>
              <a:spcBef>
                <a:spcPts val="0"/>
              </a:spcBef>
              <a:spcAft>
                <a:spcPts val="0"/>
              </a:spcAft>
              <a:buClr>
                <a:srgbClr val="434343"/>
              </a:buClr>
              <a:buSzPts val="1300"/>
              <a:buFont typeface="Malgun Gothic"/>
              <a:buNone/>
            </a:pPr>
            <a:r>
              <a:rPr lang="en-US" sz="1300" b="0" i="0" u="none" strike="noStrike" cap="none">
                <a:solidFill>
                  <a:srgbClr val="434343"/>
                </a:solidFill>
                <a:latin typeface="Malgun Gothic"/>
                <a:ea typeface="Malgun Gothic"/>
                <a:cs typeface="Malgun Gothic"/>
                <a:sym typeface="Malgun Gothic"/>
              </a:rPr>
              <a:t>포근한 느낌의 파스텔 톤으로 선정하였고 따뜻한 브랜드</a:t>
            </a:r>
            <a:endParaRPr/>
          </a:p>
          <a:p>
            <a:pPr marL="0" marR="0" lvl="0" indent="0" algn="l" rtl="0">
              <a:lnSpc>
                <a:spcPct val="150000"/>
              </a:lnSpc>
              <a:spcBef>
                <a:spcPts val="0"/>
              </a:spcBef>
              <a:spcAft>
                <a:spcPts val="0"/>
              </a:spcAft>
              <a:buClr>
                <a:srgbClr val="434343"/>
              </a:buClr>
              <a:buSzPts val="1300"/>
              <a:buFont typeface="Malgun Gothic"/>
              <a:buNone/>
            </a:pPr>
            <a:r>
              <a:rPr lang="en-US" sz="1300" b="0" i="0" u="none" strike="noStrike" cap="none">
                <a:solidFill>
                  <a:srgbClr val="434343"/>
                </a:solidFill>
                <a:latin typeface="Malgun Gothic"/>
                <a:ea typeface="Malgun Gothic"/>
                <a:cs typeface="Malgun Gothic"/>
                <a:sym typeface="Malgun Gothic"/>
              </a:rPr>
              <a:t>이미지를 주기 위하여 코랄컬러를 메인컬러로 지정하여</a:t>
            </a:r>
            <a:endParaRPr/>
          </a:p>
          <a:p>
            <a:pPr marL="0" marR="0" lvl="0" indent="0" algn="l" rtl="0">
              <a:lnSpc>
                <a:spcPct val="150000"/>
              </a:lnSpc>
              <a:spcBef>
                <a:spcPts val="0"/>
              </a:spcBef>
              <a:spcAft>
                <a:spcPts val="0"/>
              </a:spcAft>
              <a:buClr>
                <a:srgbClr val="434343"/>
              </a:buClr>
              <a:buSzPts val="1300"/>
              <a:buFont typeface="Malgun Gothic"/>
              <a:buNone/>
            </a:pPr>
            <a:r>
              <a:rPr lang="en-US" sz="1300" b="0" i="0" u="none" strike="noStrike" cap="none">
                <a:solidFill>
                  <a:srgbClr val="434343"/>
                </a:solidFill>
                <a:latin typeface="Malgun Gothic"/>
                <a:ea typeface="Malgun Gothic"/>
                <a:cs typeface="Malgun Gothic"/>
                <a:sym typeface="Malgun Gothic"/>
              </a:rPr>
              <a:t>편안하고 귀여운 이미지를 연상 시킨다.</a:t>
            </a:r>
            <a:endParaRPr/>
          </a:p>
        </p:txBody>
      </p:sp>
      <p:cxnSp>
        <p:nvCxnSpPr>
          <p:cNvPr id="369" name="Google Shape;369;p6"/>
          <p:cNvCxnSpPr/>
          <p:nvPr/>
        </p:nvCxnSpPr>
        <p:spPr>
          <a:xfrm>
            <a:off x="2254549" y="3641249"/>
            <a:ext cx="7810802" cy="1"/>
          </a:xfrm>
          <a:prstGeom prst="straightConnector1">
            <a:avLst/>
          </a:prstGeom>
          <a:noFill/>
          <a:ln w="9525" cap="flat" cmpd="sng">
            <a:solidFill>
              <a:srgbClr val="CCCCCC"/>
            </a:solidFill>
            <a:prstDash val="solid"/>
            <a:round/>
            <a:headEnd type="none" w="sm" len="sm"/>
            <a:tailEnd type="none" w="sm" len="sm"/>
          </a:ln>
        </p:spPr>
      </p:cxnSp>
      <p:sp>
        <p:nvSpPr>
          <p:cNvPr id="370" name="Google Shape;370;p6"/>
          <p:cNvSpPr txBox="1"/>
          <p:nvPr/>
        </p:nvSpPr>
        <p:spPr>
          <a:xfrm>
            <a:off x="2417873" y="1452733"/>
            <a:ext cx="5433601" cy="378497"/>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999999"/>
              </a:buClr>
              <a:buSzPts val="1400"/>
              <a:buFont typeface="Times New Roman"/>
              <a:buNone/>
            </a:pPr>
            <a:r>
              <a:rPr lang="en-US" sz="1400" b="0" i="0" u="none" strike="noStrike" cap="none">
                <a:solidFill>
                  <a:srgbClr val="999999"/>
                </a:solidFill>
                <a:latin typeface="Times New Roman"/>
                <a:ea typeface="Times New Roman"/>
                <a:cs typeface="Times New Roman"/>
                <a:sym typeface="Times New Roman"/>
              </a:rPr>
              <a:t>Color System</a:t>
            </a:r>
            <a:endParaRPr/>
          </a:p>
        </p:txBody>
      </p:sp>
      <p:sp>
        <p:nvSpPr>
          <p:cNvPr id="371" name="Google Shape;371;p6"/>
          <p:cNvSpPr txBox="1"/>
          <p:nvPr/>
        </p:nvSpPr>
        <p:spPr>
          <a:xfrm>
            <a:off x="2419348" y="3718183"/>
            <a:ext cx="5433602" cy="378498"/>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999999"/>
              </a:buClr>
              <a:buSzPts val="1400"/>
              <a:buFont typeface="Times New Roman"/>
              <a:buNone/>
            </a:pPr>
            <a:r>
              <a:rPr lang="en-US" sz="1400" b="0" i="0" u="none" strike="noStrike" cap="none">
                <a:solidFill>
                  <a:srgbClr val="999999"/>
                </a:solidFill>
                <a:latin typeface="Times New Roman"/>
                <a:ea typeface="Times New Roman"/>
                <a:cs typeface="Times New Roman"/>
                <a:sym typeface="Times New Roman"/>
              </a:rPr>
              <a:t>English font</a:t>
            </a:r>
            <a:endParaRPr/>
          </a:p>
        </p:txBody>
      </p:sp>
      <p:sp>
        <p:nvSpPr>
          <p:cNvPr id="372" name="Google Shape;372;p6"/>
          <p:cNvSpPr txBox="1"/>
          <p:nvPr/>
        </p:nvSpPr>
        <p:spPr>
          <a:xfrm>
            <a:off x="2419349" y="4141866"/>
            <a:ext cx="5433602" cy="489022"/>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434343"/>
              </a:buClr>
              <a:buSzPts val="2100"/>
              <a:buFont typeface="Times New Roman"/>
              <a:buNone/>
            </a:pPr>
            <a:r>
              <a:rPr lang="en-US" sz="2100" b="0" i="0" u="none" strike="noStrike" cap="none">
                <a:solidFill>
                  <a:srgbClr val="434343"/>
                </a:solidFill>
                <a:latin typeface="Times New Roman"/>
                <a:ea typeface="Times New Roman"/>
                <a:cs typeface="Times New Roman"/>
                <a:sym typeface="Times New Roman"/>
              </a:rPr>
              <a:t>Times New Roman</a:t>
            </a:r>
            <a:endParaRPr/>
          </a:p>
        </p:txBody>
      </p:sp>
      <p:sp>
        <p:nvSpPr>
          <p:cNvPr id="373" name="Google Shape;373;p6"/>
          <p:cNvSpPr txBox="1"/>
          <p:nvPr/>
        </p:nvSpPr>
        <p:spPr>
          <a:xfrm>
            <a:off x="6215948" y="3718183"/>
            <a:ext cx="5433601" cy="378498"/>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999999"/>
              </a:buClr>
              <a:buSzPts val="1400"/>
              <a:buFont typeface="Times New Roman"/>
              <a:buNone/>
            </a:pPr>
            <a:r>
              <a:rPr lang="en-US" sz="1400" b="0" i="0" u="none" strike="noStrike" cap="none">
                <a:solidFill>
                  <a:srgbClr val="999999"/>
                </a:solidFill>
                <a:latin typeface="Times New Roman"/>
                <a:ea typeface="Times New Roman"/>
                <a:cs typeface="Times New Roman"/>
                <a:sym typeface="Times New Roman"/>
              </a:rPr>
              <a:t>Korean font</a:t>
            </a:r>
            <a:endParaRPr/>
          </a:p>
        </p:txBody>
      </p:sp>
      <p:sp>
        <p:nvSpPr>
          <p:cNvPr id="374" name="Google Shape;374;p6"/>
          <p:cNvSpPr txBox="1"/>
          <p:nvPr/>
        </p:nvSpPr>
        <p:spPr>
          <a:xfrm>
            <a:off x="6215949" y="4141866"/>
            <a:ext cx="5433602" cy="500351"/>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434343"/>
              </a:buClr>
              <a:buSzPts val="2100"/>
              <a:buFont typeface="Malgun Gothic"/>
              <a:buNone/>
            </a:pPr>
            <a:r>
              <a:rPr lang="en-US" sz="2100" b="0" i="0" u="none" strike="noStrike" cap="none">
                <a:solidFill>
                  <a:srgbClr val="434343"/>
                </a:solidFill>
                <a:latin typeface="Malgun Gothic"/>
                <a:ea typeface="Malgun Gothic"/>
                <a:cs typeface="Malgun Gothic"/>
                <a:sym typeface="Malgun Gothic"/>
              </a:rPr>
              <a:t>맑은고딕</a:t>
            </a:r>
            <a:endParaRPr/>
          </a:p>
        </p:txBody>
      </p:sp>
      <p:sp>
        <p:nvSpPr>
          <p:cNvPr id="375" name="Google Shape;375;p6"/>
          <p:cNvSpPr txBox="1"/>
          <p:nvPr/>
        </p:nvSpPr>
        <p:spPr>
          <a:xfrm>
            <a:off x="6215950" y="4644157"/>
            <a:ext cx="2519701" cy="1657273"/>
          </a:xfrm>
          <a:prstGeom prst="rect">
            <a:avLst/>
          </a:prstGeom>
          <a:noFill/>
          <a:ln>
            <a:noFill/>
          </a:ln>
        </p:spPr>
        <p:txBody>
          <a:bodyPr spcFirstLastPara="1" wrap="square" lIns="91400" tIns="91400" rIns="91400" bIns="91400" anchor="t" anchorCtr="0">
            <a:spAutoFit/>
          </a:bodyPr>
          <a:lstStyle/>
          <a:p>
            <a:pPr marL="0" marR="0" lvl="0" indent="0" algn="l" rtl="0">
              <a:lnSpc>
                <a:spcPct val="150000"/>
              </a:lnSpc>
              <a:spcBef>
                <a:spcPts val="0"/>
              </a:spcBef>
              <a:spcAft>
                <a:spcPts val="0"/>
              </a:spcAft>
              <a:buClr>
                <a:srgbClr val="666666"/>
              </a:buClr>
              <a:buSzPts val="1300"/>
              <a:buFont typeface="Malgun Gothic"/>
              <a:buNone/>
            </a:pPr>
            <a:r>
              <a:rPr lang="en-US" sz="1300" b="0" i="0" u="none" strike="noStrike" cap="none">
                <a:solidFill>
                  <a:srgbClr val="666666"/>
                </a:solidFill>
                <a:latin typeface="Malgun Gothic"/>
                <a:ea typeface="Malgun Gothic"/>
                <a:cs typeface="Malgun Gothic"/>
                <a:sym typeface="Malgun Gothic"/>
              </a:rPr>
              <a:t>아이스크림을 더욱 달콤하게 </a:t>
            </a:r>
            <a:endParaRPr/>
          </a:p>
          <a:p>
            <a:pPr marL="0" marR="0" lvl="0" indent="0" algn="l" rtl="0">
              <a:lnSpc>
                <a:spcPct val="150000"/>
              </a:lnSpc>
              <a:spcBef>
                <a:spcPts val="0"/>
              </a:spcBef>
              <a:spcAft>
                <a:spcPts val="0"/>
              </a:spcAft>
              <a:buClr>
                <a:srgbClr val="666666"/>
              </a:buClr>
              <a:buSzPts val="1300"/>
              <a:buFont typeface="Malgun Gothic"/>
              <a:buNone/>
            </a:pPr>
            <a:r>
              <a:rPr lang="en-US" sz="1300" b="0" i="0" u="none" strike="noStrike" cap="none">
                <a:solidFill>
                  <a:srgbClr val="666666"/>
                </a:solidFill>
                <a:latin typeface="Malgun Gothic"/>
                <a:ea typeface="Malgun Gothic"/>
                <a:cs typeface="Malgun Gothic"/>
                <a:sym typeface="Malgun Gothic"/>
              </a:rPr>
              <a:t>맛있게 간편하게 즐기는 방법!</a:t>
            </a:r>
            <a:endParaRPr/>
          </a:p>
          <a:p>
            <a:pPr marL="0" marR="0" lvl="0" indent="0" algn="l" rtl="0">
              <a:lnSpc>
                <a:spcPct val="150000"/>
              </a:lnSpc>
              <a:spcBef>
                <a:spcPts val="0"/>
              </a:spcBef>
              <a:spcAft>
                <a:spcPts val="0"/>
              </a:spcAft>
              <a:buClr>
                <a:srgbClr val="666666"/>
              </a:buClr>
              <a:buSzPts val="1300"/>
              <a:buFont typeface="Malgun Gothic"/>
              <a:buNone/>
            </a:pPr>
            <a:r>
              <a:rPr lang="en-US" sz="1300" b="0" i="0" u="none" strike="noStrike" cap="none">
                <a:solidFill>
                  <a:srgbClr val="666666"/>
                </a:solidFill>
                <a:latin typeface="Malgun Gothic"/>
                <a:ea typeface="Malgun Gothic"/>
                <a:cs typeface="Malgun Gothic"/>
                <a:sym typeface="Malgun Gothic"/>
              </a:rPr>
              <a:t>비-뚜루와 함께 하세요.</a:t>
            </a:r>
            <a:endParaRPr/>
          </a:p>
          <a:p>
            <a:pPr marL="0" marR="0" lvl="0" indent="0" algn="l" rtl="0">
              <a:lnSpc>
                <a:spcPct val="150000"/>
              </a:lnSpc>
              <a:spcBef>
                <a:spcPts val="0"/>
              </a:spcBef>
              <a:spcAft>
                <a:spcPts val="0"/>
              </a:spcAft>
              <a:buClr>
                <a:srgbClr val="000000"/>
              </a:buClr>
              <a:buSzPts val="1300"/>
              <a:buFont typeface="Arial"/>
              <a:buNone/>
            </a:pPr>
            <a:endParaRPr sz="1300" b="0" i="0" u="none" strike="noStrike" cap="none">
              <a:solidFill>
                <a:srgbClr val="666666"/>
              </a:solidFill>
              <a:latin typeface="Malgun Gothic"/>
              <a:ea typeface="Malgun Gothic"/>
              <a:cs typeface="Malgun Gothic"/>
              <a:sym typeface="Malgun Gothic"/>
            </a:endParaRPr>
          </a:p>
        </p:txBody>
      </p:sp>
      <p:sp>
        <p:nvSpPr>
          <p:cNvPr id="376" name="Google Shape;376;p6"/>
          <p:cNvSpPr txBox="1"/>
          <p:nvPr/>
        </p:nvSpPr>
        <p:spPr>
          <a:xfrm>
            <a:off x="2447649" y="4644157"/>
            <a:ext cx="2519702" cy="1076922"/>
          </a:xfrm>
          <a:prstGeom prst="rect">
            <a:avLst/>
          </a:prstGeom>
          <a:noFill/>
          <a:ln>
            <a:noFill/>
          </a:ln>
        </p:spPr>
        <p:txBody>
          <a:bodyPr spcFirstLastPara="1" wrap="square" lIns="91400" tIns="91400" rIns="91400" bIns="91400" anchor="t" anchorCtr="0">
            <a:spAutoFit/>
          </a:bodyPr>
          <a:lstStyle/>
          <a:p>
            <a:pPr marL="0" marR="0" lvl="0" indent="0" algn="l" rtl="0">
              <a:lnSpc>
                <a:spcPct val="115000"/>
              </a:lnSpc>
              <a:spcBef>
                <a:spcPts val="0"/>
              </a:spcBef>
              <a:spcAft>
                <a:spcPts val="0"/>
              </a:spcAft>
              <a:buClr>
                <a:srgbClr val="666666"/>
              </a:buClr>
              <a:buSzPts val="1300"/>
              <a:buFont typeface="Times New Roman"/>
              <a:buNone/>
            </a:pPr>
            <a:r>
              <a:rPr lang="en-US" sz="1300" b="0" i="0" u="none" strike="noStrike" cap="none">
                <a:solidFill>
                  <a:srgbClr val="666666"/>
                </a:solidFill>
                <a:latin typeface="Times New Roman"/>
                <a:ea typeface="Times New Roman"/>
                <a:cs typeface="Times New Roman"/>
                <a:sym typeface="Times New Roman"/>
              </a:rPr>
              <a:t>Make ice cream sweeter</a:t>
            </a:r>
            <a:endParaRPr/>
          </a:p>
          <a:p>
            <a:pPr marL="0" marR="0" lvl="0" indent="0" algn="l" rtl="0">
              <a:lnSpc>
                <a:spcPct val="115000"/>
              </a:lnSpc>
              <a:spcBef>
                <a:spcPts val="0"/>
              </a:spcBef>
              <a:spcAft>
                <a:spcPts val="0"/>
              </a:spcAft>
              <a:buClr>
                <a:srgbClr val="666666"/>
              </a:buClr>
              <a:buSzPts val="1300"/>
              <a:buFont typeface="Times New Roman"/>
              <a:buNone/>
            </a:pPr>
            <a:r>
              <a:rPr lang="en-US" sz="1300" b="0" i="0" u="none" strike="noStrike" cap="none">
                <a:solidFill>
                  <a:srgbClr val="666666"/>
                </a:solidFill>
                <a:latin typeface="Times New Roman"/>
                <a:ea typeface="Times New Roman"/>
                <a:cs typeface="Times New Roman"/>
                <a:sym typeface="Times New Roman"/>
              </a:rPr>
              <a:t>Delicious and easy</a:t>
            </a:r>
            <a:endParaRPr/>
          </a:p>
          <a:p>
            <a:pPr marL="0" marR="0" lvl="0" indent="0" algn="l" rtl="0">
              <a:lnSpc>
                <a:spcPct val="115000"/>
              </a:lnSpc>
              <a:spcBef>
                <a:spcPts val="0"/>
              </a:spcBef>
              <a:spcAft>
                <a:spcPts val="0"/>
              </a:spcAft>
              <a:buClr>
                <a:srgbClr val="666666"/>
              </a:buClr>
              <a:buSzPts val="1300"/>
              <a:buFont typeface="Times New Roman"/>
              <a:buNone/>
            </a:pPr>
            <a:r>
              <a:rPr lang="en-US" sz="1300" b="0" i="0" u="none" strike="noStrike" cap="none">
                <a:solidFill>
                  <a:srgbClr val="666666"/>
                </a:solidFill>
                <a:latin typeface="Times New Roman"/>
                <a:ea typeface="Times New Roman"/>
                <a:cs typeface="Times New Roman"/>
                <a:sym typeface="Times New Roman"/>
              </a:rPr>
              <a:t>way to enjoy!</a:t>
            </a:r>
            <a:endParaRPr/>
          </a:p>
          <a:p>
            <a:pPr marL="0" marR="0" lvl="0" indent="0" algn="l" rtl="0">
              <a:lnSpc>
                <a:spcPct val="115000"/>
              </a:lnSpc>
              <a:spcBef>
                <a:spcPts val="0"/>
              </a:spcBef>
              <a:spcAft>
                <a:spcPts val="0"/>
              </a:spcAft>
              <a:buClr>
                <a:srgbClr val="666666"/>
              </a:buClr>
              <a:buSzPts val="1300"/>
              <a:buFont typeface="Times New Roman"/>
              <a:buNone/>
            </a:pPr>
            <a:r>
              <a:rPr lang="en-US" sz="1300" b="0" i="0" u="none" strike="noStrike" cap="none">
                <a:solidFill>
                  <a:srgbClr val="666666"/>
                </a:solidFill>
                <a:latin typeface="Times New Roman"/>
                <a:ea typeface="Times New Roman"/>
                <a:cs typeface="Times New Roman"/>
                <a:sym typeface="Times New Roman"/>
              </a:rPr>
              <a:t>Be with B-tuur.</a:t>
            </a:r>
            <a:endParaRPr/>
          </a:p>
        </p:txBody>
      </p:sp>
      <p:sp>
        <p:nvSpPr>
          <p:cNvPr id="377" name="Google Shape;377;p6"/>
          <p:cNvSpPr txBox="1"/>
          <p:nvPr/>
        </p:nvSpPr>
        <p:spPr>
          <a:xfrm>
            <a:off x="5823875" y="6526400"/>
            <a:ext cx="622801" cy="378498"/>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66666"/>
              </a:buClr>
              <a:buSzPts val="1400"/>
              <a:buFont typeface="Times New Roman"/>
              <a:buNone/>
            </a:pPr>
            <a:r>
              <a:rPr lang="en-US" sz="1400" b="0" i="0" u="none" strike="noStrike" cap="none">
                <a:solidFill>
                  <a:srgbClr val="666666"/>
                </a:solidFill>
                <a:latin typeface="Times New Roman"/>
                <a:ea typeface="Times New Roman"/>
                <a:cs typeface="Times New Roman"/>
                <a:sym typeface="Times New Roman"/>
              </a:rPr>
              <a:t>06/21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9C8CB"/>
        </a:solidFill>
        <a:effectLst/>
      </p:bgPr>
    </p:bg>
    <p:spTree>
      <p:nvGrpSpPr>
        <p:cNvPr id="1" name="Shape 381"/>
        <p:cNvGrpSpPr/>
        <p:nvPr/>
      </p:nvGrpSpPr>
      <p:grpSpPr>
        <a:xfrm>
          <a:off x="0" y="0"/>
          <a:ext cx="0" cy="0"/>
          <a:chOff x="0" y="0"/>
          <a:chExt cx="0" cy="0"/>
        </a:xfrm>
      </p:grpSpPr>
      <p:grpSp>
        <p:nvGrpSpPr>
          <p:cNvPr id="382" name="Google Shape;382;p7"/>
          <p:cNvGrpSpPr/>
          <p:nvPr/>
        </p:nvGrpSpPr>
        <p:grpSpPr>
          <a:xfrm>
            <a:off x="589935" y="530942"/>
            <a:ext cx="11090790" cy="5928854"/>
            <a:chOff x="0" y="0"/>
            <a:chExt cx="11090789" cy="5928853"/>
          </a:xfrm>
        </p:grpSpPr>
        <p:sp>
          <p:nvSpPr>
            <p:cNvPr id="383" name="Google Shape;383;p7"/>
            <p:cNvSpPr/>
            <p:nvPr/>
          </p:nvSpPr>
          <p:spPr>
            <a:xfrm>
              <a:off x="0" y="0"/>
              <a:ext cx="11090789" cy="5928853"/>
            </a:xfrm>
            <a:prstGeom prst="roundRect">
              <a:avLst>
                <a:gd name="adj" fmla="val 3552"/>
              </a:avLst>
            </a:prstGeom>
            <a:solidFill>
              <a:srgbClr val="F8EADF"/>
            </a:solidFill>
            <a:ln w="127000" cap="flat" cmpd="sng">
              <a:solidFill>
                <a:srgbClr val="F4B2B6"/>
              </a:solidFill>
              <a:prstDash val="solid"/>
              <a:miter lim="800000"/>
              <a:headEnd type="none" w="sm" len="sm"/>
              <a:tailEnd type="none" w="sm" len="sm"/>
            </a:ln>
            <a:effectLst>
              <a:outerShdw dist="76200" dir="5400000" rotWithShape="0">
                <a:srgbClr val="000000">
                  <a:alpha val="34117"/>
                </a:srgbClr>
              </a:outerShdw>
            </a:effectLst>
          </p:spPr>
          <p:txBody>
            <a:bodyPr spcFirstLastPara="1" wrap="square" lIns="0" tIns="0" rIns="0" bIns="0" anchor="t" anchorCtr="0">
              <a:noAutofit/>
            </a:bodyPr>
            <a:lstStyle/>
            <a:p>
              <a:pPr marL="0" marR="0" lvl="0" indent="0" algn="l" rtl="0">
                <a:lnSpc>
                  <a:spcPct val="150000"/>
                </a:lnSpc>
                <a:spcBef>
                  <a:spcPts val="0"/>
                </a:spcBef>
                <a:spcAft>
                  <a:spcPts val="0"/>
                </a:spcAft>
                <a:buClr>
                  <a:srgbClr val="8C8280"/>
                </a:buClr>
                <a:buSzPts val="2800"/>
                <a:buFont typeface="Times New Roman"/>
                <a:buNone/>
              </a:pPr>
              <a:endParaRPr sz="2800" b="0" i="0" u="none" strike="noStrike" cap="none">
                <a:solidFill>
                  <a:srgbClr val="8C8280"/>
                </a:solidFill>
                <a:latin typeface="Times New Roman"/>
                <a:ea typeface="Times New Roman"/>
                <a:cs typeface="Times New Roman"/>
                <a:sym typeface="Times New Roman"/>
              </a:endParaRPr>
            </a:p>
          </p:txBody>
        </p:sp>
        <p:sp>
          <p:nvSpPr>
            <p:cNvPr id="384" name="Google Shape;384;p7"/>
            <p:cNvSpPr txBox="1"/>
            <p:nvPr/>
          </p:nvSpPr>
          <p:spPr>
            <a:xfrm>
              <a:off x="107406" y="61680"/>
              <a:ext cx="10875976" cy="889095"/>
            </a:xfrm>
            <a:prstGeom prst="rect">
              <a:avLst/>
            </a:prstGeom>
            <a:noFill/>
            <a:ln>
              <a:noFill/>
            </a:ln>
          </p:spPr>
          <p:txBody>
            <a:bodyPr spcFirstLastPara="1" wrap="square" lIns="45675" tIns="45675" rIns="45675" bIns="45675" anchor="t" anchorCtr="0">
              <a:spAutoFit/>
            </a:bodyPr>
            <a:lstStyle/>
            <a:p>
              <a:pPr marL="0" marR="0" lvl="0" indent="0" algn="ctr" rtl="0">
                <a:lnSpc>
                  <a:spcPct val="100000"/>
                </a:lnSpc>
                <a:spcBef>
                  <a:spcPts val="0"/>
                </a:spcBef>
                <a:spcAft>
                  <a:spcPts val="0"/>
                </a:spcAft>
                <a:buClr>
                  <a:srgbClr val="8C8280"/>
                </a:buClr>
                <a:buSzPts val="2800"/>
                <a:buFont typeface="Times New Roman"/>
                <a:buNone/>
              </a:pPr>
              <a:r>
                <a:rPr lang="en-US" sz="2800" b="0" i="0" u="none" strike="noStrike" cap="none">
                  <a:solidFill>
                    <a:srgbClr val="8C8280"/>
                  </a:solidFill>
                  <a:latin typeface="Times New Roman"/>
                  <a:ea typeface="Times New Roman"/>
                  <a:cs typeface="Times New Roman"/>
                  <a:sym typeface="Times New Roman"/>
                </a:rPr>
                <a:t>User flow</a:t>
              </a:r>
              <a:endParaRPr/>
            </a:p>
          </p:txBody>
        </p:sp>
      </p:grpSp>
      <p:sp>
        <p:nvSpPr>
          <p:cNvPr id="385" name="Google Shape;385;p7"/>
          <p:cNvSpPr/>
          <p:nvPr/>
        </p:nvSpPr>
        <p:spPr>
          <a:xfrm>
            <a:off x="1604400" y="1299099"/>
            <a:ext cx="9030001" cy="4733101"/>
          </a:xfrm>
          <a:prstGeom prst="roundRect">
            <a:avLst>
              <a:gd name="adj" fmla="val 3552"/>
            </a:avLst>
          </a:prstGeom>
          <a:solidFill>
            <a:srgbClr val="FFF8F2"/>
          </a:solidFill>
          <a:ln w="9525" cap="flat" cmpd="sng">
            <a:solidFill>
              <a:srgbClr val="AFA8A7"/>
            </a:solidFill>
            <a:prstDash val="solid"/>
            <a:miter lim="8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nvGrpSpPr>
          <p:cNvPr id="386" name="Google Shape;386;p7"/>
          <p:cNvGrpSpPr/>
          <p:nvPr/>
        </p:nvGrpSpPr>
        <p:grpSpPr>
          <a:xfrm>
            <a:off x="914911" y="132686"/>
            <a:ext cx="180466" cy="756878"/>
            <a:chOff x="0" y="0"/>
            <a:chExt cx="180464" cy="756877"/>
          </a:xfrm>
        </p:grpSpPr>
        <p:sp>
          <p:nvSpPr>
            <p:cNvPr id="387" name="Google Shape;387;p7"/>
            <p:cNvSpPr/>
            <p:nvPr/>
          </p:nvSpPr>
          <p:spPr>
            <a:xfrm>
              <a:off x="0" y="576412"/>
              <a:ext cx="180464" cy="180465"/>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388" name="Google Shape;388;p7"/>
            <p:cNvSpPr/>
            <p:nvPr/>
          </p:nvSpPr>
          <p:spPr>
            <a:xfrm>
              <a:off x="0" y="0"/>
              <a:ext cx="180464" cy="180465"/>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389" name="Google Shape;389;p7"/>
            <p:cNvSpPr/>
            <p:nvPr/>
          </p:nvSpPr>
          <p:spPr>
            <a:xfrm>
              <a:off x="48814" y="77560"/>
              <a:ext cx="82834" cy="601760"/>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grpSp>
        <p:nvGrpSpPr>
          <p:cNvPr id="390" name="Google Shape;390;p7"/>
          <p:cNvGrpSpPr/>
          <p:nvPr/>
        </p:nvGrpSpPr>
        <p:grpSpPr>
          <a:xfrm>
            <a:off x="11265412" y="132686"/>
            <a:ext cx="180466" cy="756878"/>
            <a:chOff x="0" y="0"/>
            <a:chExt cx="180464" cy="756877"/>
          </a:xfrm>
        </p:grpSpPr>
        <p:sp>
          <p:nvSpPr>
            <p:cNvPr id="391" name="Google Shape;391;p7"/>
            <p:cNvSpPr/>
            <p:nvPr/>
          </p:nvSpPr>
          <p:spPr>
            <a:xfrm>
              <a:off x="0" y="576412"/>
              <a:ext cx="180464" cy="180465"/>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392" name="Google Shape;392;p7"/>
            <p:cNvSpPr/>
            <p:nvPr/>
          </p:nvSpPr>
          <p:spPr>
            <a:xfrm>
              <a:off x="0" y="0"/>
              <a:ext cx="180464" cy="180465"/>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393" name="Google Shape;393;p7"/>
            <p:cNvSpPr/>
            <p:nvPr/>
          </p:nvSpPr>
          <p:spPr>
            <a:xfrm>
              <a:off x="48814" y="77560"/>
              <a:ext cx="82834" cy="601760"/>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grpSp>
        <p:nvGrpSpPr>
          <p:cNvPr id="394" name="Google Shape;394;p7"/>
          <p:cNvGrpSpPr/>
          <p:nvPr/>
        </p:nvGrpSpPr>
        <p:grpSpPr>
          <a:xfrm>
            <a:off x="2853824" y="1483025"/>
            <a:ext cx="6512927" cy="4206027"/>
            <a:chOff x="-1" y="0"/>
            <a:chExt cx="6512927" cy="4206026"/>
          </a:xfrm>
        </p:grpSpPr>
        <p:cxnSp>
          <p:nvCxnSpPr>
            <p:cNvPr id="395" name="Google Shape;395;p7"/>
            <p:cNvCxnSpPr/>
            <p:nvPr/>
          </p:nvCxnSpPr>
          <p:spPr>
            <a:xfrm flipH="1">
              <a:off x="5582425" y="2273620"/>
              <a:ext cx="885001" cy="1"/>
            </a:xfrm>
            <a:prstGeom prst="straightConnector1">
              <a:avLst/>
            </a:prstGeom>
            <a:noFill/>
            <a:ln w="19050" cap="flat" cmpd="sng">
              <a:solidFill>
                <a:srgbClr val="B6E3E9"/>
              </a:solidFill>
              <a:prstDash val="solid"/>
              <a:round/>
              <a:headEnd type="none" w="sm" len="sm"/>
              <a:tailEnd type="none" w="sm" len="sm"/>
            </a:ln>
          </p:spPr>
        </p:cxnSp>
        <p:cxnSp>
          <p:nvCxnSpPr>
            <p:cNvPr id="396" name="Google Shape;396;p7"/>
            <p:cNvCxnSpPr/>
            <p:nvPr/>
          </p:nvCxnSpPr>
          <p:spPr>
            <a:xfrm flipH="1">
              <a:off x="5213668" y="888406"/>
              <a:ext cx="1" cy="2828402"/>
            </a:xfrm>
            <a:prstGeom prst="straightConnector1">
              <a:avLst/>
            </a:prstGeom>
            <a:noFill/>
            <a:ln w="19050" cap="flat" cmpd="sng">
              <a:solidFill>
                <a:srgbClr val="B6E3E9"/>
              </a:solidFill>
              <a:prstDash val="solid"/>
              <a:round/>
              <a:headEnd type="none" w="sm" len="sm"/>
              <a:tailEnd type="none" w="sm" len="sm"/>
            </a:ln>
          </p:spPr>
        </p:cxnSp>
        <p:cxnSp>
          <p:nvCxnSpPr>
            <p:cNvPr id="397" name="Google Shape;397;p7"/>
            <p:cNvCxnSpPr/>
            <p:nvPr/>
          </p:nvCxnSpPr>
          <p:spPr>
            <a:xfrm>
              <a:off x="939648" y="1045023"/>
              <a:ext cx="601" cy="2210401"/>
            </a:xfrm>
            <a:prstGeom prst="straightConnector1">
              <a:avLst/>
            </a:prstGeom>
            <a:noFill/>
            <a:ln w="19050" cap="flat" cmpd="sng">
              <a:solidFill>
                <a:srgbClr val="B6E3E9"/>
              </a:solidFill>
              <a:prstDash val="solid"/>
              <a:round/>
              <a:headEnd type="none" w="sm" len="sm"/>
              <a:tailEnd type="none" w="sm" len="sm"/>
            </a:ln>
          </p:spPr>
        </p:cxnSp>
        <p:cxnSp>
          <p:nvCxnSpPr>
            <p:cNvPr id="398" name="Google Shape;398;p7"/>
            <p:cNvCxnSpPr/>
            <p:nvPr/>
          </p:nvCxnSpPr>
          <p:spPr>
            <a:xfrm>
              <a:off x="1642793" y="810157"/>
              <a:ext cx="2880002" cy="1"/>
            </a:xfrm>
            <a:prstGeom prst="straightConnector1">
              <a:avLst/>
            </a:prstGeom>
            <a:noFill/>
            <a:ln w="19050" cap="flat" cmpd="sng">
              <a:solidFill>
                <a:srgbClr val="B6E3E9"/>
              </a:solidFill>
              <a:prstDash val="solid"/>
              <a:round/>
              <a:headEnd type="none" w="sm" len="sm"/>
              <a:tailEnd type="none" w="sm" len="sm"/>
            </a:ln>
          </p:spPr>
        </p:cxnSp>
        <p:cxnSp>
          <p:nvCxnSpPr>
            <p:cNvPr id="399" name="Google Shape;399;p7"/>
            <p:cNvCxnSpPr/>
            <p:nvPr/>
          </p:nvCxnSpPr>
          <p:spPr>
            <a:xfrm flipH="1">
              <a:off x="2927483" y="331675"/>
              <a:ext cx="16801" cy="3677401"/>
            </a:xfrm>
            <a:prstGeom prst="straightConnector1">
              <a:avLst/>
            </a:prstGeom>
            <a:noFill/>
            <a:ln w="19050" cap="flat" cmpd="sng">
              <a:solidFill>
                <a:srgbClr val="B6E3E9"/>
              </a:solidFill>
              <a:prstDash val="solid"/>
              <a:round/>
              <a:headEnd type="none" w="sm" len="sm"/>
              <a:tailEnd type="none" w="sm" len="sm"/>
            </a:ln>
          </p:spPr>
        </p:cxnSp>
        <p:sp>
          <p:nvSpPr>
            <p:cNvPr id="400" name="Google Shape;400;p7"/>
            <p:cNvSpPr/>
            <p:nvPr/>
          </p:nvSpPr>
          <p:spPr>
            <a:xfrm>
              <a:off x="2139674" y="524399"/>
              <a:ext cx="1592401" cy="463202"/>
            </a:xfrm>
            <a:prstGeom prst="roundRect">
              <a:avLst>
                <a:gd name="adj" fmla="val 16667"/>
              </a:avLst>
            </a:prstGeom>
            <a:solidFill>
              <a:srgbClr val="FAF1D6"/>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01" name="Google Shape;401;p7"/>
            <p:cNvGrpSpPr/>
            <p:nvPr/>
          </p:nvGrpSpPr>
          <p:grpSpPr>
            <a:xfrm>
              <a:off x="2328699" y="0"/>
              <a:ext cx="1214354" cy="335251"/>
              <a:chOff x="0" y="0"/>
              <a:chExt cx="1214353" cy="335250"/>
            </a:xfrm>
          </p:grpSpPr>
          <p:sp>
            <p:nvSpPr>
              <p:cNvPr id="402" name="Google Shape;402;p7"/>
              <p:cNvSpPr/>
              <p:nvPr/>
            </p:nvSpPr>
            <p:spPr>
              <a:xfrm>
                <a:off x="0" y="17224"/>
                <a:ext cx="1214353" cy="313634"/>
              </a:xfrm>
              <a:custGeom>
                <a:avLst/>
                <a:gdLst/>
                <a:ahLst/>
                <a:cxnLst/>
                <a:rect l="l" t="t" r="r" b="b"/>
                <a:pathLst>
                  <a:path w="21600" h="21600"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rgbClr val="B6E3E9"/>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7"/>
              <p:cNvSpPr txBox="1"/>
              <p:nvPr/>
            </p:nvSpPr>
            <p:spPr>
              <a:xfrm>
                <a:off x="145034" y="0"/>
                <a:ext cx="876301" cy="335250"/>
              </a:xfrm>
              <a:prstGeom prst="rect">
                <a:avLst/>
              </a:prstGeom>
              <a:noFill/>
              <a:ln>
                <a:noFill/>
              </a:ln>
            </p:spPr>
            <p:txBody>
              <a:bodyPr spcFirstLastPara="1" wrap="square" lIns="91400" tIns="91400" rIns="91400" bIns="91400" anchor="t" anchorCtr="0">
                <a:spAutoFit/>
              </a:bodyPr>
              <a:lstStyle/>
              <a:p>
                <a:pPr marL="0" marR="0" lvl="0" indent="0" algn="ctr" rtl="0">
                  <a:lnSpc>
                    <a:spcPct val="100000"/>
                  </a:lnSpc>
                  <a:spcBef>
                    <a:spcPts val="0"/>
                  </a:spcBef>
                  <a:spcAft>
                    <a:spcPts val="0"/>
                  </a:spcAft>
                  <a:buClr>
                    <a:srgbClr val="45818E"/>
                  </a:buClr>
                  <a:buSzPts val="1000"/>
                  <a:buFont typeface="Malgun Gothic"/>
                  <a:buNone/>
                </a:pPr>
                <a:r>
                  <a:rPr lang="en-US" sz="1000" b="1" i="0" u="none" strike="noStrike" cap="none">
                    <a:solidFill>
                      <a:srgbClr val="45818E"/>
                    </a:solidFill>
                    <a:latin typeface="Malgun Gothic"/>
                    <a:ea typeface="Malgun Gothic"/>
                    <a:cs typeface="Malgun Gothic"/>
                    <a:sym typeface="Malgun Gothic"/>
                  </a:rPr>
                  <a:t>시작화면</a:t>
                </a:r>
                <a:endParaRPr/>
              </a:p>
            </p:txBody>
          </p:sp>
        </p:grpSp>
        <p:sp>
          <p:nvSpPr>
            <p:cNvPr id="404" name="Google Shape;404;p7"/>
            <p:cNvSpPr txBox="1"/>
            <p:nvPr/>
          </p:nvSpPr>
          <p:spPr>
            <a:xfrm>
              <a:off x="2139674" y="578751"/>
              <a:ext cx="1592401" cy="335251"/>
            </a:xfrm>
            <a:prstGeom prst="rect">
              <a:avLst/>
            </a:prstGeom>
            <a:noFill/>
            <a:ln>
              <a:noFill/>
            </a:ln>
          </p:spPr>
          <p:txBody>
            <a:bodyPr spcFirstLastPara="1" wrap="square" lIns="91400" tIns="91400" rIns="91400" bIns="91400" anchor="t" anchorCtr="0">
              <a:spAutoFit/>
            </a:bodyPr>
            <a:lstStyle/>
            <a:p>
              <a:pPr marL="0" marR="0" lvl="0" indent="0" algn="ctr" rtl="0">
                <a:lnSpc>
                  <a:spcPct val="100000"/>
                </a:lnSpc>
                <a:spcBef>
                  <a:spcPts val="0"/>
                </a:spcBef>
                <a:spcAft>
                  <a:spcPts val="0"/>
                </a:spcAft>
                <a:buClr>
                  <a:srgbClr val="7F6000"/>
                </a:buClr>
                <a:buSzPts val="1000"/>
                <a:buFont typeface="Malgun Gothic"/>
                <a:buNone/>
              </a:pPr>
              <a:r>
                <a:rPr lang="en-US" sz="1000" b="1" i="0" u="none" strike="noStrike" cap="none">
                  <a:solidFill>
                    <a:srgbClr val="7F6000"/>
                  </a:solidFill>
                  <a:latin typeface="Malgun Gothic"/>
                  <a:ea typeface="Malgun Gothic"/>
                  <a:cs typeface="Malgun Gothic"/>
                  <a:sym typeface="Malgun Gothic"/>
                </a:rPr>
                <a:t>메인주문화면</a:t>
              </a:r>
              <a:endParaRPr/>
            </a:p>
          </p:txBody>
        </p:sp>
        <p:grpSp>
          <p:nvGrpSpPr>
            <p:cNvPr id="405" name="Google Shape;405;p7"/>
            <p:cNvGrpSpPr/>
            <p:nvPr/>
          </p:nvGrpSpPr>
          <p:grpSpPr>
            <a:xfrm>
              <a:off x="2139713" y="1151844"/>
              <a:ext cx="1592313" cy="622680"/>
              <a:chOff x="0" y="0"/>
              <a:chExt cx="1592312" cy="622679"/>
            </a:xfrm>
          </p:grpSpPr>
          <p:sp>
            <p:nvSpPr>
              <p:cNvPr id="406" name="Google Shape;406;p7"/>
              <p:cNvSpPr/>
              <p:nvPr/>
            </p:nvSpPr>
            <p:spPr>
              <a:xfrm>
                <a:off x="0" y="0"/>
                <a:ext cx="1592312" cy="622679"/>
              </a:xfrm>
              <a:prstGeom prst="diamond">
                <a:avLst/>
              </a:prstGeom>
              <a:solidFill>
                <a:srgbClr val="FADEE1"/>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7"/>
              <p:cNvSpPr txBox="1"/>
              <p:nvPr/>
            </p:nvSpPr>
            <p:spPr>
              <a:xfrm>
                <a:off x="158558" y="146487"/>
                <a:ext cx="1275195" cy="344144"/>
              </a:xfrm>
              <a:prstGeom prst="rect">
                <a:avLst/>
              </a:prstGeom>
              <a:noFill/>
              <a:ln>
                <a:noFill/>
              </a:ln>
            </p:spPr>
            <p:txBody>
              <a:bodyPr spcFirstLastPara="1" wrap="square" lIns="91400" tIns="91400" rIns="91400" bIns="91400" anchor="t" anchorCtr="0">
                <a:spAutoFit/>
              </a:bodyPr>
              <a:lstStyle/>
              <a:p>
                <a:pPr marL="0" marR="0" lvl="0" indent="0" algn="ctr" rtl="0">
                  <a:lnSpc>
                    <a:spcPct val="100000"/>
                  </a:lnSpc>
                  <a:spcBef>
                    <a:spcPts val="0"/>
                  </a:spcBef>
                  <a:spcAft>
                    <a:spcPts val="0"/>
                  </a:spcAft>
                  <a:buClr>
                    <a:srgbClr val="CC0000"/>
                  </a:buClr>
                  <a:buSzPts val="1000"/>
                  <a:buFont typeface="Malgun Gothic"/>
                  <a:buNone/>
                </a:pPr>
                <a:r>
                  <a:rPr lang="en-US" sz="1000" b="1" i="0" u="none" strike="noStrike" cap="none">
                    <a:solidFill>
                      <a:srgbClr val="CC0000"/>
                    </a:solidFill>
                    <a:latin typeface="Malgun Gothic"/>
                    <a:ea typeface="Malgun Gothic"/>
                    <a:cs typeface="Malgun Gothic"/>
                    <a:sym typeface="Malgun Gothic"/>
                  </a:rPr>
                  <a:t>상세주문 선택</a:t>
                </a:r>
                <a:endParaRPr/>
              </a:p>
            </p:txBody>
          </p:sp>
        </p:grpSp>
        <p:grpSp>
          <p:nvGrpSpPr>
            <p:cNvPr id="408" name="Google Shape;408;p7"/>
            <p:cNvGrpSpPr/>
            <p:nvPr/>
          </p:nvGrpSpPr>
          <p:grpSpPr>
            <a:xfrm>
              <a:off x="4606499" y="3662525"/>
              <a:ext cx="1214354" cy="335252"/>
              <a:chOff x="0" y="0"/>
              <a:chExt cx="1214353" cy="335250"/>
            </a:xfrm>
          </p:grpSpPr>
          <p:sp>
            <p:nvSpPr>
              <p:cNvPr id="409" name="Google Shape;409;p7"/>
              <p:cNvSpPr/>
              <p:nvPr/>
            </p:nvSpPr>
            <p:spPr>
              <a:xfrm>
                <a:off x="0" y="17224"/>
                <a:ext cx="1214353" cy="313634"/>
              </a:xfrm>
              <a:custGeom>
                <a:avLst/>
                <a:gdLst/>
                <a:ahLst/>
                <a:cxnLst/>
                <a:rect l="l" t="t" r="r" b="b"/>
                <a:pathLst>
                  <a:path w="21600" h="21600"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rgbClr val="B6E3E9"/>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7"/>
              <p:cNvSpPr txBox="1"/>
              <p:nvPr/>
            </p:nvSpPr>
            <p:spPr>
              <a:xfrm>
                <a:off x="145034" y="0"/>
                <a:ext cx="876301" cy="335250"/>
              </a:xfrm>
              <a:prstGeom prst="rect">
                <a:avLst/>
              </a:prstGeom>
              <a:noFill/>
              <a:ln>
                <a:noFill/>
              </a:ln>
            </p:spPr>
            <p:txBody>
              <a:bodyPr spcFirstLastPara="1" wrap="square" lIns="91400" tIns="91400" rIns="91400" bIns="91400" anchor="t" anchorCtr="0">
                <a:spAutoFit/>
              </a:bodyPr>
              <a:lstStyle/>
              <a:p>
                <a:pPr marL="0" marR="0" lvl="0" indent="0" algn="ctr" rtl="0">
                  <a:lnSpc>
                    <a:spcPct val="100000"/>
                  </a:lnSpc>
                  <a:spcBef>
                    <a:spcPts val="0"/>
                  </a:spcBef>
                  <a:spcAft>
                    <a:spcPts val="0"/>
                  </a:spcAft>
                  <a:buClr>
                    <a:srgbClr val="45818E"/>
                  </a:buClr>
                  <a:buSzPts val="1000"/>
                  <a:buFont typeface="Malgun Gothic"/>
                  <a:buNone/>
                </a:pPr>
                <a:r>
                  <a:rPr lang="en-US" sz="1000" b="1" i="0" u="none" strike="noStrike" cap="none">
                    <a:solidFill>
                      <a:srgbClr val="45818E"/>
                    </a:solidFill>
                    <a:latin typeface="Malgun Gothic"/>
                    <a:ea typeface="Malgun Gothic"/>
                    <a:cs typeface="Malgun Gothic"/>
                    <a:sym typeface="Malgun Gothic"/>
                  </a:rPr>
                  <a:t>주문표출력</a:t>
                </a:r>
                <a:endParaRPr/>
              </a:p>
            </p:txBody>
          </p:sp>
        </p:grpSp>
        <p:sp>
          <p:nvSpPr>
            <p:cNvPr id="411" name="Google Shape;411;p7"/>
            <p:cNvSpPr/>
            <p:nvPr/>
          </p:nvSpPr>
          <p:spPr>
            <a:xfrm>
              <a:off x="2139674" y="1938775"/>
              <a:ext cx="1592401" cy="463201"/>
            </a:xfrm>
            <a:prstGeom prst="roundRect">
              <a:avLst>
                <a:gd name="adj" fmla="val 16667"/>
              </a:avLst>
            </a:prstGeom>
            <a:solidFill>
              <a:srgbClr val="FAF1D6"/>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7"/>
            <p:cNvSpPr txBox="1"/>
            <p:nvPr/>
          </p:nvSpPr>
          <p:spPr>
            <a:xfrm>
              <a:off x="2139674" y="1993126"/>
              <a:ext cx="1592401" cy="335251"/>
            </a:xfrm>
            <a:prstGeom prst="rect">
              <a:avLst/>
            </a:prstGeom>
            <a:noFill/>
            <a:ln>
              <a:noFill/>
            </a:ln>
          </p:spPr>
          <p:txBody>
            <a:bodyPr spcFirstLastPara="1" wrap="square" lIns="91400" tIns="91400" rIns="91400" bIns="91400" anchor="t" anchorCtr="0">
              <a:spAutoFit/>
            </a:bodyPr>
            <a:lstStyle/>
            <a:p>
              <a:pPr marL="0" marR="0" lvl="0" indent="0" algn="ctr" rtl="0">
                <a:lnSpc>
                  <a:spcPct val="100000"/>
                </a:lnSpc>
                <a:spcBef>
                  <a:spcPts val="0"/>
                </a:spcBef>
                <a:spcAft>
                  <a:spcPts val="0"/>
                </a:spcAft>
                <a:buClr>
                  <a:srgbClr val="7F6000"/>
                </a:buClr>
                <a:buSzPts val="1000"/>
                <a:buFont typeface="Malgun Gothic"/>
                <a:buNone/>
              </a:pPr>
              <a:r>
                <a:rPr lang="en-US" sz="1000" b="1" i="0" u="none" strike="noStrike" cap="none">
                  <a:solidFill>
                    <a:srgbClr val="7F6000"/>
                  </a:solidFill>
                  <a:latin typeface="Malgun Gothic"/>
                  <a:ea typeface="Malgun Gothic"/>
                  <a:cs typeface="Malgun Gothic"/>
                  <a:sym typeface="Malgun Gothic"/>
                </a:rPr>
                <a:t>상세주문화면</a:t>
              </a:r>
              <a:endParaRPr/>
            </a:p>
          </p:txBody>
        </p:sp>
        <p:grpSp>
          <p:nvGrpSpPr>
            <p:cNvPr id="413" name="Google Shape;413;p7"/>
            <p:cNvGrpSpPr/>
            <p:nvPr/>
          </p:nvGrpSpPr>
          <p:grpSpPr>
            <a:xfrm>
              <a:off x="2139713" y="2566219"/>
              <a:ext cx="1592313" cy="622680"/>
              <a:chOff x="0" y="0"/>
              <a:chExt cx="1592312" cy="622679"/>
            </a:xfrm>
          </p:grpSpPr>
          <p:sp>
            <p:nvSpPr>
              <p:cNvPr id="414" name="Google Shape;414;p7"/>
              <p:cNvSpPr/>
              <p:nvPr/>
            </p:nvSpPr>
            <p:spPr>
              <a:xfrm>
                <a:off x="0" y="0"/>
                <a:ext cx="1592312" cy="622679"/>
              </a:xfrm>
              <a:prstGeom prst="diamond">
                <a:avLst/>
              </a:prstGeom>
              <a:solidFill>
                <a:srgbClr val="FADEE1"/>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7"/>
              <p:cNvSpPr txBox="1"/>
              <p:nvPr/>
            </p:nvSpPr>
            <p:spPr>
              <a:xfrm>
                <a:off x="158558" y="146487"/>
                <a:ext cx="1275195" cy="344144"/>
              </a:xfrm>
              <a:prstGeom prst="rect">
                <a:avLst/>
              </a:prstGeom>
              <a:noFill/>
              <a:ln>
                <a:noFill/>
              </a:ln>
            </p:spPr>
            <p:txBody>
              <a:bodyPr spcFirstLastPara="1" wrap="square" lIns="91400" tIns="91400" rIns="91400" bIns="91400" anchor="t" anchorCtr="0">
                <a:spAutoFit/>
              </a:bodyPr>
              <a:lstStyle/>
              <a:p>
                <a:pPr marL="0" marR="0" lvl="0" indent="0" algn="ctr" rtl="0">
                  <a:lnSpc>
                    <a:spcPct val="100000"/>
                  </a:lnSpc>
                  <a:spcBef>
                    <a:spcPts val="0"/>
                  </a:spcBef>
                  <a:spcAft>
                    <a:spcPts val="0"/>
                  </a:spcAft>
                  <a:buClr>
                    <a:srgbClr val="CC0000"/>
                  </a:buClr>
                  <a:buSzPts val="1000"/>
                  <a:buFont typeface="Malgun Gothic"/>
                  <a:buNone/>
                </a:pPr>
                <a:r>
                  <a:rPr lang="en-US" sz="1000" b="1" i="0" u="none" strike="noStrike" cap="none">
                    <a:solidFill>
                      <a:srgbClr val="CC0000"/>
                    </a:solidFill>
                    <a:latin typeface="Malgun Gothic"/>
                    <a:ea typeface="Malgun Gothic"/>
                    <a:cs typeface="Malgun Gothic"/>
                    <a:sym typeface="Malgun Gothic"/>
                  </a:rPr>
                  <a:t>옵션주문 후 선택</a:t>
                </a:r>
                <a:endParaRPr/>
              </a:p>
            </p:txBody>
          </p:sp>
        </p:grpSp>
        <p:sp>
          <p:nvSpPr>
            <p:cNvPr id="416" name="Google Shape;416;p7"/>
            <p:cNvSpPr/>
            <p:nvPr/>
          </p:nvSpPr>
          <p:spPr>
            <a:xfrm>
              <a:off x="2139674" y="3332100"/>
              <a:ext cx="1592401" cy="463201"/>
            </a:xfrm>
            <a:prstGeom prst="roundRect">
              <a:avLst>
                <a:gd name="adj" fmla="val 16667"/>
              </a:avLst>
            </a:prstGeom>
            <a:solidFill>
              <a:srgbClr val="FAF1D6"/>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7"/>
            <p:cNvSpPr txBox="1"/>
            <p:nvPr/>
          </p:nvSpPr>
          <p:spPr>
            <a:xfrm>
              <a:off x="2139674" y="3386451"/>
              <a:ext cx="1592401" cy="344143"/>
            </a:xfrm>
            <a:prstGeom prst="rect">
              <a:avLst/>
            </a:prstGeom>
            <a:noFill/>
            <a:ln>
              <a:noFill/>
            </a:ln>
          </p:spPr>
          <p:txBody>
            <a:bodyPr spcFirstLastPara="1" wrap="square" lIns="91400" tIns="91400" rIns="91400" bIns="91400" anchor="t" anchorCtr="0">
              <a:spAutoFit/>
            </a:bodyPr>
            <a:lstStyle/>
            <a:p>
              <a:pPr marL="0" marR="0" lvl="0" indent="0" algn="ctr" rtl="0">
                <a:lnSpc>
                  <a:spcPct val="100000"/>
                </a:lnSpc>
                <a:spcBef>
                  <a:spcPts val="0"/>
                </a:spcBef>
                <a:spcAft>
                  <a:spcPts val="0"/>
                </a:spcAft>
                <a:buClr>
                  <a:srgbClr val="7F6000"/>
                </a:buClr>
                <a:buSzPts val="1000"/>
                <a:buFont typeface="Malgun Gothic"/>
                <a:buNone/>
              </a:pPr>
              <a:r>
                <a:rPr lang="en-US" sz="1000" b="1" i="0" u="none" strike="noStrike" cap="none">
                  <a:solidFill>
                    <a:srgbClr val="7F6000"/>
                  </a:solidFill>
                  <a:latin typeface="Malgun Gothic"/>
                  <a:ea typeface="Malgun Gothic"/>
                  <a:cs typeface="Malgun Gothic"/>
                  <a:sym typeface="Malgun Gothic"/>
                </a:rPr>
                <a:t>카트에 담기</a:t>
              </a:r>
              <a:endParaRPr/>
            </a:p>
          </p:txBody>
        </p:sp>
        <p:cxnSp>
          <p:nvCxnSpPr>
            <p:cNvPr id="418" name="Google Shape;418;p7"/>
            <p:cNvCxnSpPr/>
            <p:nvPr/>
          </p:nvCxnSpPr>
          <p:spPr>
            <a:xfrm>
              <a:off x="929399" y="3255575"/>
              <a:ext cx="1999201" cy="1"/>
            </a:xfrm>
            <a:prstGeom prst="straightConnector1">
              <a:avLst/>
            </a:prstGeom>
            <a:noFill/>
            <a:ln w="19050" cap="flat" cmpd="sng">
              <a:solidFill>
                <a:srgbClr val="B6E3E9"/>
              </a:solidFill>
              <a:prstDash val="solid"/>
              <a:round/>
              <a:headEnd type="none" w="sm" len="sm"/>
              <a:tailEnd type="none" w="sm" len="sm"/>
            </a:ln>
          </p:spPr>
        </p:cxnSp>
        <p:grpSp>
          <p:nvGrpSpPr>
            <p:cNvPr id="419" name="Google Shape;419;p7"/>
            <p:cNvGrpSpPr/>
            <p:nvPr/>
          </p:nvGrpSpPr>
          <p:grpSpPr>
            <a:xfrm>
              <a:off x="143493" y="498544"/>
              <a:ext cx="1592313" cy="622681"/>
              <a:chOff x="0" y="0"/>
              <a:chExt cx="1592312" cy="622679"/>
            </a:xfrm>
          </p:grpSpPr>
          <p:sp>
            <p:nvSpPr>
              <p:cNvPr id="420" name="Google Shape;420;p7"/>
              <p:cNvSpPr/>
              <p:nvPr/>
            </p:nvSpPr>
            <p:spPr>
              <a:xfrm>
                <a:off x="0" y="0"/>
                <a:ext cx="1592312" cy="622679"/>
              </a:xfrm>
              <a:prstGeom prst="diamond">
                <a:avLst/>
              </a:prstGeom>
              <a:solidFill>
                <a:srgbClr val="FADEE1"/>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7"/>
              <p:cNvSpPr txBox="1"/>
              <p:nvPr/>
            </p:nvSpPr>
            <p:spPr>
              <a:xfrm>
                <a:off x="169482" y="113986"/>
                <a:ext cx="1275195" cy="505436"/>
              </a:xfrm>
              <a:prstGeom prst="rect">
                <a:avLst/>
              </a:prstGeom>
              <a:noFill/>
              <a:ln>
                <a:noFill/>
              </a:ln>
            </p:spPr>
            <p:txBody>
              <a:bodyPr spcFirstLastPara="1" wrap="square" lIns="91400" tIns="91400" rIns="91400" bIns="91400" anchor="t" anchorCtr="0">
                <a:spAutoFit/>
              </a:bodyPr>
              <a:lstStyle/>
              <a:p>
                <a:pPr marL="0" marR="0" lvl="0" indent="0" algn="ctr" rtl="0">
                  <a:lnSpc>
                    <a:spcPct val="100000"/>
                  </a:lnSpc>
                  <a:spcBef>
                    <a:spcPts val="0"/>
                  </a:spcBef>
                  <a:spcAft>
                    <a:spcPts val="0"/>
                  </a:spcAft>
                  <a:buClr>
                    <a:srgbClr val="CC0000"/>
                  </a:buClr>
                  <a:buSzPts val="1000"/>
                  <a:buFont typeface="Malgun Gothic"/>
                  <a:buNone/>
                </a:pPr>
                <a:r>
                  <a:rPr lang="en-US" sz="1000" b="1" i="0" u="none" strike="noStrike" cap="none">
                    <a:solidFill>
                      <a:srgbClr val="CC0000"/>
                    </a:solidFill>
                    <a:latin typeface="Malgun Gothic"/>
                    <a:ea typeface="Malgun Gothic"/>
                    <a:cs typeface="Malgun Gothic"/>
                    <a:sym typeface="Malgun Gothic"/>
                  </a:rPr>
                  <a:t>체크박스 체크</a:t>
                </a:r>
                <a:endParaRPr/>
              </a:p>
              <a:p>
                <a:pPr marL="0" marR="0" lvl="0" indent="0" algn="ctr" rtl="0">
                  <a:lnSpc>
                    <a:spcPct val="100000"/>
                  </a:lnSpc>
                  <a:spcBef>
                    <a:spcPts val="0"/>
                  </a:spcBef>
                  <a:spcAft>
                    <a:spcPts val="0"/>
                  </a:spcAft>
                  <a:buClr>
                    <a:srgbClr val="CC0000"/>
                  </a:buClr>
                  <a:buSzPts val="1000"/>
                  <a:buFont typeface="Malgun Gothic"/>
                  <a:buNone/>
                </a:pPr>
                <a:r>
                  <a:rPr lang="en-US" sz="1000" b="1" i="0" u="none" strike="noStrike" cap="none">
                    <a:solidFill>
                      <a:srgbClr val="CC0000"/>
                    </a:solidFill>
                    <a:latin typeface="Malgun Gothic"/>
                    <a:ea typeface="Malgun Gothic"/>
                    <a:cs typeface="Malgun Gothic"/>
                    <a:sym typeface="Malgun Gothic"/>
                  </a:rPr>
                  <a:t>후 선택</a:t>
                </a:r>
                <a:endParaRPr/>
              </a:p>
            </p:txBody>
          </p:sp>
        </p:grpSp>
        <p:grpSp>
          <p:nvGrpSpPr>
            <p:cNvPr id="422" name="Google Shape;422;p7"/>
            <p:cNvGrpSpPr/>
            <p:nvPr/>
          </p:nvGrpSpPr>
          <p:grpSpPr>
            <a:xfrm>
              <a:off x="4417513" y="499068"/>
              <a:ext cx="1592314" cy="622681"/>
              <a:chOff x="0" y="0"/>
              <a:chExt cx="1592312" cy="622679"/>
            </a:xfrm>
          </p:grpSpPr>
          <p:sp>
            <p:nvSpPr>
              <p:cNvPr id="423" name="Google Shape;423;p7"/>
              <p:cNvSpPr/>
              <p:nvPr/>
            </p:nvSpPr>
            <p:spPr>
              <a:xfrm>
                <a:off x="0" y="0"/>
                <a:ext cx="1592312" cy="622679"/>
              </a:xfrm>
              <a:prstGeom prst="diamond">
                <a:avLst/>
              </a:prstGeom>
              <a:solidFill>
                <a:srgbClr val="FADEE1"/>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7"/>
              <p:cNvSpPr txBox="1"/>
              <p:nvPr/>
            </p:nvSpPr>
            <p:spPr>
              <a:xfrm>
                <a:off x="158558" y="146487"/>
                <a:ext cx="1275195" cy="344144"/>
              </a:xfrm>
              <a:prstGeom prst="rect">
                <a:avLst/>
              </a:prstGeom>
              <a:noFill/>
              <a:ln>
                <a:noFill/>
              </a:ln>
            </p:spPr>
            <p:txBody>
              <a:bodyPr spcFirstLastPara="1" wrap="square" lIns="91400" tIns="91400" rIns="91400" bIns="91400" anchor="t" anchorCtr="0">
                <a:spAutoFit/>
              </a:bodyPr>
              <a:lstStyle/>
              <a:p>
                <a:pPr marL="0" marR="0" lvl="0" indent="0" algn="ctr" rtl="0">
                  <a:lnSpc>
                    <a:spcPct val="100000"/>
                  </a:lnSpc>
                  <a:spcBef>
                    <a:spcPts val="0"/>
                  </a:spcBef>
                  <a:spcAft>
                    <a:spcPts val="0"/>
                  </a:spcAft>
                  <a:buClr>
                    <a:srgbClr val="CC0000"/>
                  </a:buClr>
                  <a:buSzPts val="1000"/>
                  <a:buFont typeface="Malgun Gothic"/>
                  <a:buNone/>
                </a:pPr>
                <a:r>
                  <a:rPr lang="en-US" sz="1000" b="1" i="0" u="none" strike="noStrike" cap="none">
                    <a:solidFill>
                      <a:srgbClr val="CC0000"/>
                    </a:solidFill>
                    <a:latin typeface="Malgun Gothic"/>
                    <a:ea typeface="Malgun Gothic"/>
                    <a:cs typeface="Malgun Gothic"/>
                    <a:sym typeface="Malgun Gothic"/>
                  </a:rPr>
                  <a:t>결제 선택</a:t>
                </a:r>
                <a:endParaRPr/>
              </a:p>
            </p:txBody>
          </p:sp>
        </p:grpSp>
        <p:sp>
          <p:nvSpPr>
            <p:cNvPr id="425" name="Google Shape;425;p7"/>
            <p:cNvSpPr/>
            <p:nvPr/>
          </p:nvSpPr>
          <p:spPr>
            <a:xfrm>
              <a:off x="4417475" y="1322250"/>
              <a:ext cx="1592400" cy="463201"/>
            </a:xfrm>
            <a:prstGeom prst="roundRect">
              <a:avLst>
                <a:gd name="adj" fmla="val 16667"/>
              </a:avLst>
            </a:prstGeom>
            <a:solidFill>
              <a:srgbClr val="FAF1D6"/>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7"/>
            <p:cNvSpPr txBox="1"/>
            <p:nvPr/>
          </p:nvSpPr>
          <p:spPr>
            <a:xfrm>
              <a:off x="4417475" y="1376601"/>
              <a:ext cx="1592400" cy="344143"/>
            </a:xfrm>
            <a:prstGeom prst="rect">
              <a:avLst/>
            </a:prstGeom>
            <a:noFill/>
            <a:ln>
              <a:noFill/>
            </a:ln>
          </p:spPr>
          <p:txBody>
            <a:bodyPr spcFirstLastPara="1" wrap="square" lIns="91400" tIns="91400" rIns="91400" bIns="91400" anchor="t" anchorCtr="0">
              <a:spAutoFit/>
            </a:bodyPr>
            <a:lstStyle/>
            <a:p>
              <a:pPr marL="0" marR="0" lvl="0" indent="0" algn="ctr" rtl="0">
                <a:lnSpc>
                  <a:spcPct val="100000"/>
                </a:lnSpc>
                <a:spcBef>
                  <a:spcPts val="0"/>
                </a:spcBef>
                <a:spcAft>
                  <a:spcPts val="0"/>
                </a:spcAft>
                <a:buClr>
                  <a:srgbClr val="7F6000"/>
                </a:buClr>
                <a:buSzPts val="1000"/>
                <a:buFont typeface="Malgun Gothic"/>
                <a:buNone/>
              </a:pPr>
              <a:r>
                <a:rPr lang="en-US" sz="1000" b="1" i="0" u="none" strike="noStrike" cap="none">
                  <a:solidFill>
                    <a:srgbClr val="7F6000"/>
                  </a:solidFill>
                  <a:latin typeface="Malgun Gothic"/>
                  <a:ea typeface="Malgun Gothic"/>
                  <a:cs typeface="Malgun Gothic"/>
                  <a:sym typeface="Malgun Gothic"/>
                </a:rPr>
                <a:t>결재 리스트 화면</a:t>
              </a:r>
              <a:endParaRPr/>
            </a:p>
          </p:txBody>
        </p:sp>
        <p:grpSp>
          <p:nvGrpSpPr>
            <p:cNvPr id="427" name="Google Shape;427;p7"/>
            <p:cNvGrpSpPr/>
            <p:nvPr/>
          </p:nvGrpSpPr>
          <p:grpSpPr>
            <a:xfrm>
              <a:off x="4417513" y="1938769"/>
              <a:ext cx="1592314" cy="622680"/>
              <a:chOff x="0" y="0"/>
              <a:chExt cx="1592312" cy="622679"/>
            </a:xfrm>
          </p:grpSpPr>
          <p:sp>
            <p:nvSpPr>
              <p:cNvPr id="428" name="Google Shape;428;p7"/>
              <p:cNvSpPr/>
              <p:nvPr/>
            </p:nvSpPr>
            <p:spPr>
              <a:xfrm>
                <a:off x="0" y="0"/>
                <a:ext cx="1592312" cy="622679"/>
              </a:xfrm>
              <a:prstGeom prst="diamond">
                <a:avLst/>
              </a:prstGeom>
              <a:solidFill>
                <a:srgbClr val="FADEE1"/>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7"/>
              <p:cNvSpPr txBox="1"/>
              <p:nvPr/>
            </p:nvSpPr>
            <p:spPr>
              <a:xfrm>
                <a:off x="158558" y="146487"/>
                <a:ext cx="1275195" cy="344144"/>
              </a:xfrm>
              <a:prstGeom prst="rect">
                <a:avLst/>
              </a:prstGeom>
              <a:noFill/>
              <a:ln>
                <a:noFill/>
              </a:ln>
            </p:spPr>
            <p:txBody>
              <a:bodyPr spcFirstLastPara="1" wrap="square" lIns="91400" tIns="91400" rIns="91400" bIns="91400" anchor="t" anchorCtr="0">
                <a:spAutoFit/>
              </a:bodyPr>
              <a:lstStyle/>
              <a:p>
                <a:pPr marL="0" marR="0" lvl="0" indent="0" algn="ctr" rtl="0">
                  <a:lnSpc>
                    <a:spcPct val="100000"/>
                  </a:lnSpc>
                  <a:spcBef>
                    <a:spcPts val="0"/>
                  </a:spcBef>
                  <a:spcAft>
                    <a:spcPts val="0"/>
                  </a:spcAft>
                  <a:buClr>
                    <a:srgbClr val="CC0000"/>
                  </a:buClr>
                  <a:buSzPts val="1000"/>
                  <a:buFont typeface="Malgun Gothic"/>
                  <a:buNone/>
                </a:pPr>
                <a:r>
                  <a:rPr lang="en-US" sz="1000" b="1" i="0" u="none" strike="noStrike" cap="none">
                    <a:solidFill>
                      <a:srgbClr val="CC0000"/>
                    </a:solidFill>
                    <a:latin typeface="Malgun Gothic"/>
                    <a:ea typeface="Malgun Gothic"/>
                    <a:cs typeface="Malgun Gothic"/>
                    <a:sym typeface="Malgun Gothic"/>
                  </a:rPr>
                  <a:t>결제 선택</a:t>
                </a:r>
                <a:endParaRPr/>
              </a:p>
            </p:txBody>
          </p:sp>
        </p:grpSp>
        <p:grpSp>
          <p:nvGrpSpPr>
            <p:cNvPr id="430" name="Google Shape;430;p7"/>
            <p:cNvGrpSpPr/>
            <p:nvPr/>
          </p:nvGrpSpPr>
          <p:grpSpPr>
            <a:xfrm>
              <a:off x="4417513" y="2800644"/>
              <a:ext cx="1592314" cy="622680"/>
              <a:chOff x="0" y="0"/>
              <a:chExt cx="1592312" cy="622679"/>
            </a:xfrm>
          </p:grpSpPr>
          <p:sp>
            <p:nvSpPr>
              <p:cNvPr id="431" name="Google Shape;431;p7"/>
              <p:cNvSpPr/>
              <p:nvPr/>
            </p:nvSpPr>
            <p:spPr>
              <a:xfrm>
                <a:off x="0" y="0"/>
                <a:ext cx="1592312" cy="622679"/>
              </a:xfrm>
              <a:prstGeom prst="diamond">
                <a:avLst/>
              </a:prstGeom>
              <a:solidFill>
                <a:srgbClr val="FADEE1"/>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7"/>
              <p:cNvSpPr txBox="1"/>
              <p:nvPr/>
            </p:nvSpPr>
            <p:spPr>
              <a:xfrm>
                <a:off x="158558" y="146487"/>
                <a:ext cx="1275195" cy="344144"/>
              </a:xfrm>
              <a:prstGeom prst="rect">
                <a:avLst/>
              </a:prstGeom>
              <a:noFill/>
              <a:ln>
                <a:noFill/>
              </a:ln>
            </p:spPr>
            <p:txBody>
              <a:bodyPr spcFirstLastPara="1" wrap="square" lIns="91400" tIns="91400" rIns="91400" bIns="91400" anchor="t" anchorCtr="0">
                <a:spAutoFit/>
              </a:bodyPr>
              <a:lstStyle/>
              <a:p>
                <a:pPr marL="0" marR="0" lvl="0" indent="0" algn="ctr" rtl="0">
                  <a:lnSpc>
                    <a:spcPct val="100000"/>
                  </a:lnSpc>
                  <a:spcBef>
                    <a:spcPts val="0"/>
                  </a:spcBef>
                  <a:spcAft>
                    <a:spcPts val="0"/>
                  </a:spcAft>
                  <a:buClr>
                    <a:srgbClr val="CC0000"/>
                  </a:buClr>
                  <a:buSzPts val="1000"/>
                  <a:buFont typeface="Malgun Gothic"/>
                  <a:buNone/>
                </a:pPr>
                <a:r>
                  <a:rPr lang="en-US" sz="1000" b="1" i="0" u="none" strike="noStrike" cap="none">
                    <a:solidFill>
                      <a:srgbClr val="CC0000"/>
                    </a:solidFill>
                    <a:latin typeface="Malgun Gothic"/>
                    <a:ea typeface="Malgun Gothic"/>
                    <a:cs typeface="Malgun Gothic"/>
                    <a:sym typeface="Malgun Gothic"/>
                  </a:rPr>
                  <a:t>카드 or payco</a:t>
                </a:r>
                <a:endParaRPr/>
              </a:p>
            </p:txBody>
          </p:sp>
        </p:grpSp>
        <p:cxnSp>
          <p:nvCxnSpPr>
            <p:cNvPr id="433" name="Google Shape;433;p7"/>
            <p:cNvCxnSpPr/>
            <p:nvPr/>
          </p:nvCxnSpPr>
          <p:spPr>
            <a:xfrm rot="10800000" flipH="1">
              <a:off x="10561" y="415200"/>
              <a:ext cx="6445801" cy="21601"/>
            </a:xfrm>
            <a:prstGeom prst="straightConnector1">
              <a:avLst/>
            </a:prstGeom>
            <a:noFill/>
            <a:ln w="19050" cap="flat" cmpd="sng">
              <a:solidFill>
                <a:srgbClr val="B6E3E9"/>
              </a:solidFill>
              <a:prstDash val="solid"/>
              <a:round/>
              <a:headEnd type="none" w="sm" len="sm"/>
              <a:tailEnd type="none" w="sm" len="sm"/>
            </a:ln>
          </p:spPr>
        </p:cxnSp>
        <p:cxnSp>
          <p:nvCxnSpPr>
            <p:cNvPr id="434" name="Google Shape;434;p7"/>
            <p:cNvCxnSpPr/>
            <p:nvPr/>
          </p:nvCxnSpPr>
          <p:spPr>
            <a:xfrm flipH="1">
              <a:off x="-1" y="426349"/>
              <a:ext cx="1" cy="3594301"/>
            </a:xfrm>
            <a:prstGeom prst="straightConnector1">
              <a:avLst/>
            </a:prstGeom>
            <a:noFill/>
            <a:ln w="19050" cap="flat" cmpd="sng">
              <a:solidFill>
                <a:srgbClr val="B6E3E9"/>
              </a:solidFill>
              <a:prstDash val="solid"/>
              <a:round/>
              <a:headEnd type="none" w="sm" len="sm"/>
              <a:tailEnd type="none" w="sm" len="sm"/>
            </a:ln>
          </p:spPr>
        </p:cxnSp>
        <p:cxnSp>
          <p:nvCxnSpPr>
            <p:cNvPr id="435" name="Google Shape;435;p7"/>
            <p:cNvCxnSpPr/>
            <p:nvPr/>
          </p:nvCxnSpPr>
          <p:spPr>
            <a:xfrm>
              <a:off x="10348" y="4024129"/>
              <a:ext cx="2928002" cy="1"/>
            </a:xfrm>
            <a:prstGeom prst="straightConnector1">
              <a:avLst/>
            </a:prstGeom>
            <a:noFill/>
            <a:ln w="19050" cap="flat" cmpd="sng">
              <a:solidFill>
                <a:srgbClr val="B6E3E9"/>
              </a:solidFill>
              <a:prstDash val="solid"/>
              <a:round/>
              <a:headEnd type="none" w="sm" len="sm"/>
              <a:tailEnd type="none" w="sm" len="sm"/>
            </a:ln>
          </p:spPr>
        </p:cxnSp>
        <p:sp>
          <p:nvSpPr>
            <p:cNvPr id="436" name="Google Shape;436;p7"/>
            <p:cNvSpPr txBox="1"/>
            <p:nvPr/>
          </p:nvSpPr>
          <p:spPr>
            <a:xfrm>
              <a:off x="5977725" y="1968925"/>
              <a:ext cx="535201" cy="373351"/>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76A5AF"/>
                </a:buClr>
                <a:buSzPts val="1200"/>
                <a:buFont typeface="Malgun Gothic"/>
                <a:buNone/>
              </a:pPr>
              <a:r>
                <a:rPr lang="en-US" sz="1200" b="1" i="0" u="none" strike="noStrike" cap="none">
                  <a:solidFill>
                    <a:srgbClr val="76A5AF"/>
                  </a:solidFill>
                  <a:latin typeface="Malgun Gothic"/>
                  <a:ea typeface="Malgun Gothic"/>
                  <a:cs typeface="Malgun Gothic"/>
                  <a:sym typeface="Malgun Gothic"/>
                </a:rPr>
                <a:t>취소</a:t>
              </a:r>
              <a:endParaRPr/>
            </a:p>
          </p:txBody>
        </p:sp>
        <p:cxnSp>
          <p:nvCxnSpPr>
            <p:cNvPr id="437" name="Google Shape;437;p7"/>
            <p:cNvCxnSpPr/>
            <p:nvPr/>
          </p:nvCxnSpPr>
          <p:spPr>
            <a:xfrm flipH="1">
              <a:off x="6467425" y="404225"/>
              <a:ext cx="1" cy="3790801"/>
            </a:xfrm>
            <a:prstGeom prst="straightConnector1">
              <a:avLst/>
            </a:prstGeom>
            <a:noFill/>
            <a:ln w="19050" cap="flat" cmpd="sng">
              <a:solidFill>
                <a:srgbClr val="B6E3E9"/>
              </a:solidFill>
              <a:prstDash val="solid"/>
              <a:round/>
              <a:headEnd type="none" w="sm" len="sm"/>
              <a:tailEnd type="none" w="sm" len="sm"/>
            </a:ln>
          </p:spPr>
        </p:cxnSp>
        <p:cxnSp>
          <p:nvCxnSpPr>
            <p:cNvPr id="438" name="Google Shape;438;p7"/>
            <p:cNvCxnSpPr/>
            <p:nvPr/>
          </p:nvCxnSpPr>
          <p:spPr>
            <a:xfrm flipH="1">
              <a:off x="4009350" y="4196370"/>
              <a:ext cx="2469001" cy="1"/>
            </a:xfrm>
            <a:prstGeom prst="straightConnector1">
              <a:avLst/>
            </a:prstGeom>
            <a:noFill/>
            <a:ln w="19050" cap="flat" cmpd="sng">
              <a:solidFill>
                <a:srgbClr val="B6E3E9"/>
              </a:solidFill>
              <a:prstDash val="solid"/>
              <a:round/>
              <a:headEnd type="none" w="sm" len="sm"/>
              <a:tailEnd type="none" w="sm" len="sm"/>
            </a:ln>
          </p:spPr>
        </p:cxnSp>
        <p:cxnSp>
          <p:nvCxnSpPr>
            <p:cNvPr id="439" name="Google Shape;439;p7"/>
            <p:cNvCxnSpPr/>
            <p:nvPr/>
          </p:nvCxnSpPr>
          <p:spPr>
            <a:xfrm rot="10800000" flipH="1">
              <a:off x="4010918" y="2873125"/>
              <a:ext cx="1" cy="1332901"/>
            </a:xfrm>
            <a:prstGeom prst="straightConnector1">
              <a:avLst/>
            </a:prstGeom>
            <a:noFill/>
            <a:ln w="19050" cap="flat" cmpd="sng">
              <a:solidFill>
                <a:srgbClr val="B6E3E9"/>
              </a:solidFill>
              <a:prstDash val="solid"/>
              <a:round/>
              <a:headEnd type="none" w="sm" len="sm"/>
              <a:tailEnd type="none" w="sm" len="sm"/>
            </a:ln>
          </p:spPr>
        </p:cxnSp>
        <p:cxnSp>
          <p:nvCxnSpPr>
            <p:cNvPr id="440" name="Google Shape;440;p7"/>
            <p:cNvCxnSpPr/>
            <p:nvPr/>
          </p:nvCxnSpPr>
          <p:spPr>
            <a:xfrm rot="10800000">
              <a:off x="3732024" y="2877558"/>
              <a:ext cx="277501" cy="6601"/>
            </a:xfrm>
            <a:prstGeom prst="straightConnector1">
              <a:avLst/>
            </a:prstGeom>
            <a:noFill/>
            <a:ln w="19050" cap="flat" cmpd="sng">
              <a:solidFill>
                <a:srgbClr val="B6E3E9"/>
              </a:solidFill>
              <a:prstDash val="solid"/>
              <a:round/>
              <a:headEnd type="none" w="sm" len="sm"/>
              <a:tailEnd type="none" w="sm" len="sm"/>
            </a:ln>
          </p:spPr>
        </p:cxnSp>
        <p:sp>
          <p:nvSpPr>
            <p:cNvPr id="441" name="Google Shape;441;p7"/>
            <p:cNvSpPr txBox="1"/>
            <p:nvPr/>
          </p:nvSpPr>
          <p:spPr>
            <a:xfrm>
              <a:off x="3655824" y="2566225"/>
              <a:ext cx="535201" cy="373351"/>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76A5AF"/>
                </a:buClr>
                <a:buSzPts val="1200"/>
                <a:buFont typeface="Malgun Gothic"/>
                <a:buNone/>
              </a:pPr>
              <a:r>
                <a:rPr lang="en-US" sz="1200" b="1" i="0" u="none" strike="noStrike" cap="none">
                  <a:solidFill>
                    <a:srgbClr val="76A5AF"/>
                  </a:solidFill>
                  <a:latin typeface="Malgun Gothic"/>
                  <a:ea typeface="Malgun Gothic"/>
                  <a:cs typeface="Malgun Gothic"/>
                  <a:sym typeface="Malgun Gothic"/>
                </a:rPr>
                <a:t>취소</a:t>
              </a:r>
              <a:endParaRPr/>
            </a:p>
          </p:txBody>
        </p:sp>
        <p:sp>
          <p:nvSpPr>
            <p:cNvPr id="442" name="Google Shape;442;p7"/>
            <p:cNvSpPr txBox="1"/>
            <p:nvPr/>
          </p:nvSpPr>
          <p:spPr>
            <a:xfrm>
              <a:off x="1039074" y="1182975"/>
              <a:ext cx="415201" cy="373351"/>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76A5AF"/>
                </a:buClr>
                <a:buSzPts val="1200"/>
                <a:buFont typeface="Malgun Gothic"/>
                <a:buNone/>
              </a:pPr>
              <a:r>
                <a:rPr lang="en-US" sz="1200" b="1" i="0" u="none" strike="noStrike" cap="none">
                  <a:solidFill>
                    <a:srgbClr val="76A5AF"/>
                  </a:solidFill>
                  <a:latin typeface="Malgun Gothic"/>
                  <a:ea typeface="Malgun Gothic"/>
                  <a:cs typeface="Malgun Gothic"/>
                  <a:sym typeface="Malgun Gothic"/>
                </a:rPr>
                <a:t>예</a:t>
              </a:r>
              <a:endParaRPr/>
            </a:p>
          </p:txBody>
        </p:sp>
        <p:sp>
          <p:nvSpPr>
            <p:cNvPr id="443" name="Google Shape;443;p7"/>
            <p:cNvSpPr txBox="1"/>
            <p:nvPr/>
          </p:nvSpPr>
          <p:spPr>
            <a:xfrm>
              <a:off x="5243575" y="2470938"/>
              <a:ext cx="415201" cy="373351"/>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76A5AF"/>
                </a:buClr>
                <a:buSzPts val="1200"/>
                <a:buFont typeface="Malgun Gothic"/>
                <a:buNone/>
              </a:pPr>
              <a:r>
                <a:rPr lang="en-US" sz="1200" b="1" i="0" u="none" strike="noStrike" cap="none">
                  <a:solidFill>
                    <a:srgbClr val="76A5AF"/>
                  </a:solidFill>
                  <a:latin typeface="Malgun Gothic"/>
                  <a:ea typeface="Malgun Gothic"/>
                  <a:cs typeface="Malgun Gothic"/>
                  <a:sym typeface="Malgun Gothic"/>
                </a:rPr>
                <a:t>예</a:t>
              </a:r>
              <a:endParaRPr/>
            </a:p>
          </p:txBody>
        </p:sp>
      </p:grpSp>
      <p:sp>
        <p:nvSpPr>
          <p:cNvPr id="444" name="Google Shape;444;p7"/>
          <p:cNvSpPr txBox="1"/>
          <p:nvPr/>
        </p:nvSpPr>
        <p:spPr>
          <a:xfrm>
            <a:off x="5823875" y="6526400"/>
            <a:ext cx="622801" cy="378498"/>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66666"/>
              </a:buClr>
              <a:buSzPts val="1400"/>
              <a:buFont typeface="Times New Roman"/>
              <a:buNone/>
            </a:pPr>
            <a:r>
              <a:rPr lang="en-US" sz="1400" b="0" i="0" u="none" strike="noStrike" cap="none">
                <a:solidFill>
                  <a:srgbClr val="666666"/>
                </a:solidFill>
                <a:latin typeface="Times New Roman"/>
                <a:ea typeface="Times New Roman"/>
                <a:cs typeface="Times New Roman"/>
                <a:sym typeface="Times New Roman"/>
              </a:rPr>
              <a:t>07/21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9C8CB"/>
        </a:solidFill>
        <a:effectLst/>
      </p:bgPr>
    </p:bg>
    <p:spTree>
      <p:nvGrpSpPr>
        <p:cNvPr id="1" name="Shape 448"/>
        <p:cNvGrpSpPr/>
        <p:nvPr/>
      </p:nvGrpSpPr>
      <p:grpSpPr>
        <a:xfrm>
          <a:off x="0" y="0"/>
          <a:ext cx="0" cy="0"/>
          <a:chOff x="0" y="0"/>
          <a:chExt cx="0" cy="0"/>
        </a:xfrm>
      </p:grpSpPr>
      <p:grpSp>
        <p:nvGrpSpPr>
          <p:cNvPr id="449" name="Google Shape;449;p8"/>
          <p:cNvGrpSpPr/>
          <p:nvPr/>
        </p:nvGrpSpPr>
        <p:grpSpPr>
          <a:xfrm>
            <a:off x="589935" y="530942"/>
            <a:ext cx="11090701" cy="5928902"/>
            <a:chOff x="0" y="0"/>
            <a:chExt cx="11090700" cy="5928901"/>
          </a:xfrm>
        </p:grpSpPr>
        <p:sp>
          <p:nvSpPr>
            <p:cNvPr id="450" name="Google Shape;450;p8"/>
            <p:cNvSpPr/>
            <p:nvPr/>
          </p:nvSpPr>
          <p:spPr>
            <a:xfrm>
              <a:off x="0" y="0"/>
              <a:ext cx="11090700" cy="5928901"/>
            </a:xfrm>
            <a:prstGeom prst="roundRect">
              <a:avLst>
                <a:gd name="adj" fmla="val 3552"/>
              </a:avLst>
            </a:prstGeom>
            <a:solidFill>
              <a:srgbClr val="F8EADF"/>
            </a:solidFill>
            <a:ln w="127000" cap="flat" cmpd="sng">
              <a:solidFill>
                <a:srgbClr val="F4B2B6"/>
              </a:solidFill>
              <a:prstDash val="solid"/>
              <a:miter lim="800000"/>
              <a:headEnd type="none" w="sm" len="sm"/>
              <a:tailEnd type="none" w="sm" len="sm"/>
            </a:ln>
            <a:effectLst>
              <a:outerShdw dist="76200" dir="5400000" rotWithShape="0">
                <a:srgbClr val="000000">
                  <a:alpha val="34509"/>
                </a:srgbClr>
              </a:outerShdw>
            </a:effectLst>
          </p:spPr>
          <p:txBody>
            <a:bodyPr spcFirstLastPara="1" wrap="square" lIns="0" tIns="0" rIns="0" bIns="0" anchor="t" anchorCtr="0">
              <a:noAutofit/>
            </a:bodyPr>
            <a:lstStyle/>
            <a:p>
              <a:pPr marL="0" marR="0" lvl="0" indent="0" algn="l" rtl="0">
                <a:lnSpc>
                  <a:spcPct val="150000"/>
                </a:lnSpc>
                <a:spcBef>
                  <a:spcPts val="0"/>
                </a:spcBef>
                <a:spcAft>
                  <a:spcPts val="0"/>
                </a:spcAft>
                <a:buClr>
                  <a:srgbClr val="8C8280"/>
                </a:buClr>
                <a:buSzPts val="2800"/>
                <a:buFont typeface="Times New Roman"/>
                <a:buNone/>
              </a:pPr>
              <a:endParaRPr sz="2800" b="0" i="0" u="none" strike="noStrike" cap="none">
                <a:solidFill>
                  <a:srgbClr val="8C8280"/>
                </a:solidFill>
                <a:latin typeface="Times New Roman"/>
                <a:ea typeface="Times New Roman"/>
                <a:cs typeface="Times New Roman"/>
                <a:sym typeface="Times New Roman"/>
              </a:endParaRPr>
            </a:p>
          </p:txBody>
        </p:sp>
        <p:sp>
          <p:nvSpPr>
            <p:cNvPr id="451" name="Google Shape;451;p8"/>
            <p:cNvSpPr txBox="1"/>
            <p:nvPr/>
          </p:nvSpPr>
          <p:spPr>
            <a:xfrm>
              <a:off x="107405" y="61680"/>
              <a:ext cx="10875890" cy="889095"/>
            </a:xfrm>
            <a:prstGeom prst="rect">
              <a:avLst/>
            </a:prstGeom>
            <a:noFill/>
            <a:ln>
              <a:noFill/>
            </a:ln>
          </p:spPr>
          <p:txBody>
            <a:bodyPr spcFirstLastPara="1" wrap="square" lIns="45675" tIns="45675" rIns="45675" bIns="45675" anchor="t" anchorCtr="0">
              <a:spAutoFit/>
            </a:bodyPr>
            <a:lstStyle/>
            <a:p>
              <a:pPr marL="0" marR="0" lvl="0" indent="0" algn="ctr" rtl="0">
                <a:lnSpc>
                  <a:spcPct val="100000"/>
                </a:lnSpc>
                <a:spcBef>
                  <a:spcPts val="0"/>
                </a:spcBef>
                <a:spcAft>
                  <a:spcPts val="0"/>
                </a:spcAft>
                <a:buClr>
                  <a:srgbClr val="8C8280"/>
                </a:buClr>
                <a:buSzPts val="2800"/>
                <a:buFont typeface="Times New Roman"/>
                <a:buNone/>
              </a:pPr>
              <a:r>
                <a:rPr lang="en-US" sz="2800" b="0" i="0" u="none" strike="noStrike" cap="none">
                  <a:solidFill>
                    <a:srgbClr val="8C8280"/>
                  </a:solidFill>
                  <a:latin typeface="Times New Roman"/>
                  <a:ea typeface="Times New Roman"/>
                  <a:cs typeface="Times New Roman"/>
                  <a:sym typeface="Times New Roman"/>
                </a:rPr>
                <a:t>Information Architecture</a:t>
              </a:r>
              <a:endParaRPr/>
            </a:p>
          </p:txBody>
        </p:sp>
      </p:grpSp>
      <p:sp>
        <p:nvSpPr>
          <p:cNvPr id="452" name="Google Shape;452;p8"/>
          <p:cNvSpPr/>
          <p:nvPr/>
        </p:nvSpPr>
        <p:spPr>
          <a:xfrm>
            <a:off x="1604400" y="1299099"/>
            <a:ext cx="9030001" cy="4733101"/>
          </a:xfrm>
          <a:prstGeom prst="roundRect">
            <a:avLst>
              <a:gd name="adj" fmla="val 3552"/>
            </a:avLst>
          </a:prstGeom>
          <a:solidFill>
            <a:srgbClr val="FFF8F2"/>
          </a:solidFill>
          <a:ln w="9525" cap="flat" cmpd="sng">
            <a:solidFill>
              <a:srgbClr val="AFA8A7"/>
            </a:solidFill>
            <a:prstDash val="solid"/>
            <a:miter lim="8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nvGrpSpPr>
          <p:cNvPr id="453" name="Google Shape;453;p8"/>
          <p:cNvGrpSpPr/>
          <p:nvPr/>
        </p:nvGrpSpPr>
        <p:grpSpPr>
          <a:xfrm>
            <a:off x="914911" y="132684"/>
            <a:ext cx="180602" cy="757015"/>
            <a:chOff x="0" y="-1"/>
            <a:chExt cx="180600" cy="757013"/>
          </a:xfrm>
        </p:grpSpPr>
        <p:sp>
          <p:nvSpPr>
            <p:cNvPr id="454" name="Google Shape;454;p8"/>
            <p:cNvSpPr/>
            <p:nvPr/>
          </p:nvSpPr>
          <p:spPr>
            <a:xfrm>
              <a:off x="0" y="57641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455" name="Google Shape;455;p8"/>
            <p:cNvSpPr/>
            <p:nvPr/>
          </p:nvSpPr>
          <p:spPr>
            <a:xfrm>
              <a:off x="0" y="-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456" name="Google Shape;456;p8"/>
            <p:cNvSpPr/>
            <p:nvPr/>
          </p:nvSpPr>
          <p:spPr>
            <a:xfrm>
              <a:off x="48813" y="77559"/>
              <a:ext cx="82802" cy="601801"/>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grpSp>
        <p:nvGrpSpPr>
          <p:cNvPr id="457" name="Google Shape;457;p8"/>
          <p:cNvGrpSpPr/>
          <p:nvPr/>
        </p:nvGrpSpPr>
        <p:grpSpPr>
          <a:xfrm>
            <a:off x="11265412" y="132684"/>
            <a:ext cx="180602" cy="757015"/>
            <a:chOff x="0" y="-1"/>
            <a:chExt cx="180600" cy="757013"/>
          </a:xfrm>
        </p:grpSpPr>
        <p:sp>
          <p:nvSpPr>
            <p:cNvPr id="458" name="Google Shape;458;p8"/>
            <p:cNvSpPr/>
            <p:nvPr/>
          </p:nvSpPr>
          <p:spPr>
            <a:xfrm>
              <a:off x="0" y="57641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459" name="Google Shape;459;p8"/>
            <p:cNvSpPr/>
            <p:nvPr/>
          </p:nvSpPr>
          <p:spPr>
            <a:xfrm>
              <a:off x="0" y="-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460" name="Google Shape;460;p8"/>
            <p:cNvSpPr/>
            <p:nvPr/>
          </p:nvSpPr>
          <p:spPr>
            <a:xfrm>
              <a:off x="48813" y="77559"/>
              <a:ext cx="82802" cy="601801"/>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grpSp>
        <p:nvGrpSpPr>
          <p:cNvPr id="461" name="Google Shape;461;p8"/>
          <p:cNvGrpSpPr/>
          <p:nvPr/>
        </p:nvGrpSpPr>
        <p:grpSpPr>
          <a:xfrm>
            <a:off x="2886055" y="1416130"/>
            <a:ext cx="6217601" cy="4538644"/>
            <a:chOff x="-1" y="-1"/>
            <a:chExt cx="6217600" cy="4538642"/>
          </a:xfrm>
        </p:grpSpPr>
        <p:cxnSp>
          <p:nvCxnSpPr>
            <p:cNvPr id="462" name="Google Shape;462;p8"/>
            <p:cNvCxnSpPr/>
            <p:nvPr/>
          </p:nvCxnSpPr>
          <p:spPr>
            <a:xfrm>
              <a:off x="4641038" y="1202863"/>
              <a:ext cx="1" cy="389958"/>
            </a:xfrm>
            <a:prstGeom prst="straightConnector1">
              <a:avLst/>
            </a:prstGeom>
            <a:noFill/>
            <a:ln w="19050" cap="flat" cmpd="sng">
              <a:solidFill>
                <a:srgbClr val="B6E3E9"/>
              </a:solidFill>
              <a:prstDash val="solid"/>
              <a:round/>
              <a:headEnd type="none" w="sm" len="sm"/>
              <a:tailEnd type="none" w="sm" len="sm"/>
            </a:ln>
          </p:spPr>
        </p:cxnSp>
        <p:sp>
          <p:nvSpPr>
            <p:cNvPr id="463" name="Google Shape;463;p8"/>
            <p:cNvSpPr/>
            <p:nvPr/>
          </p:nvSpPr>
          <p:spPr>
            <a:xfrm>
              <a:off x="-1" y="650177"/>
              <a:ext cx="6217600" cy="677294"/>
            </a:xfrm>
            <a:prstGeom prst="rect">
              <a:avLst/>
            </a:prstGeom>
            <a:noFill/>
            <a:ln w="9525" cap="flat" cmpd="sng">
              <a:solidFill>
                <a:srgbClr val="45818E"/>
              </a:solidFill>
              <a:prstDash val="dot"/>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64" name="Google Shape;464;p8"/>
            <p:cNvCxnSpPr/>
            <p:nvPr/>
          </p:nvCxnSpPr>
          <p:spPr>
            <a:xfrm>
              <a:off x="1321471" y="2338056"/>
              <a:ext cx="476515" cy="1"/>
            </a:xfrm>
            <a:prstGeom prst="straightConnector1">
              <a:avLst/>
            </a:prstGeom>
            <a:noFill/>
            <a:ln w="19050" cap="flat" cmpd="sng">
              <a:solidFill>
                <a:srgbClr val="B6E3E9"/>
              </a:solidFill>
              <a:prstDash val="solid"/>
              <a:round/>
              <a:headEnd type="none" w="sm" len="sm"/>
              <a:tailEnd type="none" w="sm" len="sm"/>
            </a:ln>
          </p:spPr>
        </p:cxnSp>
        <p:cxnSp>
          <p:nvCxnSpPr>
            <p:cNvPr id="465" name="Google Shape;465;p8"/>
            <p:cNvCxnSpPr/>
            <p:nvPr/>
          </p:nvCxnSpPr>
          <p:spPr>
            <a:xfrm>
              <a:off x="1321471" y="1744469"/>
              <a:ext cx="476515" cy="1"/>
            </a:xfrm>
            <a:prstGeom prst="straightConnector1">
              <a:avLst/>
            </a:prstGeom>
            <a:noFill/>
            <a:ln w="19050" cap="flat" cmpd="sng">
              <a:solidFill>
                <a:srgbClr val="B6E3E9"/>
              </a:solidFill>
              <a:prstDash val="solid"/>
              <a:round/>
              <a:headEnd type="none" w="sm" len="sm"/>
              <a:tailEnd type="none" w="sm" len="sm"/>
            </a:ln>
          </p:spPr>
        </p:cxnSp>
        <p:cxnSp>
          <p:nvCxnSpPr>
            <p:cNvPr id="466" name="Google Shape;466;p8"/>
            <p:cNvCxnSpPr/>
            <p:nvPr/>
          </p:nvCxnSpPr>
          <p:spPr>
            <a:xfrm flipH="1">
              <a:off x="1321471" y="1202864"/>
              <a:ext cx="1" cy="1148158"/>
            </a:xfrm>
            <a:prstGeom prst="straightConnector1">
              <a:avLst/>
            </a:prstGeom>
            <a:noFill/>
            <a:ln w="19050" cap="flat" cmpd="sng">
              <a:solidFill>
                <a:srgbClr val="B6E3E9"/>
              </a:solidFill>
              <a:prstDash val="solid"/>
              <a:round/>
              <a:headEnd type="none" w="sm" len="sm"/>
              <a:tailEnd type="none" w="sm" len="sm"/>
            </a:ln>
          </p:spPr>
        </p:cxnSp>
        <p:sp>
          <p:nvSpPr>
            <p:cNvPr id="467" name="Google Shape;467;p8"/>
            <p:cNvSpPr/>
            <p:nvPr/>
          </p:nvSpPr>
          <p:spPr>
            <a:xfrm>
              <a:off x="1504799" y="2036937"/>
              <a:ext cx="2120224" cy="1862930"/>
            </a:xfrm>
            <a:prstGeom prst="rect">
              <a:avLst/>
            </a:prstGeom>
            <a:noFill/>
            <a:ln w="19050" cap="flat" cmpd="sng">
              <a:solidFill>
                <a:srgbClr val="A2C4C9"/>
              </a:solidFill>
              <a:prstDash val="dot"/>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68" name="Google Shape;468;p8"/>
            <p:cNvCxnSpPr/>
            <p:nvPr/>
          </p:nvCxnSpPr>
          <p:spPr>
            <a:xfrm>
              <a:off x="938975" y="231813"/>
              <a:ext cx="1" cy="414943"/>
            </a:xfrm>
            <a:prstGeom prst="straightConnector1">
              <a:avLst/>
            </a:prstGeom>
            <a:noFill/>
            <a:ln w="19050" cap="flat" cmpd="sng">
              <a:solidFill>
                <a:srgbClr val="B6E3E9"/>
              </a:solidFill>
              <a:prstDash val="solid"/>
              <a:round/>
              <a:headEnd type="none" w="sm" len="sm"/>
              <a:tailEnd type="none" w="sm" len="sm"/>
            </a:ln>
          </p:spPr>
        </p:cxnSp>
        <p:cxnSp>
          <p:nvCxnSpPr>
            <p:cNvPr id="469" name="Google Shape;469;p8"/>
            <p:cNvCxnSpPr/>
            <p:nvPr/>
          </p:nvCxnSpPr>
          <p:spPr>
            <a:xfrm flipH="1">
              <a:off x="291747" y="3101046"/>
              <a:ext cx="356346" cy="1"/>
            </a:xfrm>
            <a:prstGeom prst="straightConnector1">
              <a:avLst/>
            </a:prstGeom>
            <a:noFill/>
            <a:ln w="19050" cap="flat" cmpd="sng">
              <a:solidFill>
                <a:srgbClr val="B6E3E9"/>
              </a:solidFill>
              <a:prstDash val="solid"/>
              <a:round/>
              <a:headEnd type="none" w="sm" len="sm"/>
              <a:tailEnd type="none" w="sm" len="sm"/>
            </a:ln>
          </p:spPr>
        </p:cxnSp>
        <p:cxnSp>
          <p:nvCxnSpPr>
            <p:cNvPr id="470" name="Google Shape;470;p8"/>
            <p:cNvCxnSpPr/>
            <p:nvPr/>
          </p:nvCxnSpPr>
          <p:spPr>
            <a:xfrm flipH="1">
              <a:off x="302849" y="3705464"/>
              <a:ext cx="356346" cy="1"/>
            </a:xfrm>
            <a:prstGeom prst="straightConnector1">
              <a:avLst/>
            </a:prstGeom>
            <a:noFill/>
            <a:ln w="19050" cap="flat" cmpd="sng">
              <a:solidFill>
                <a:srgbClr val="B6E3E9"/>
              </a:solidFill>
              <a:prstDash val="solid"/>
              <a:round/>
              <a:headEnd type="none" w="sm" len="sm"/>
              <a:tailEnd type="none" w="sm" len="sm"/>
            </a:ln>
          </p:spPr>
        </p:cxnSp>
        <p:cxnSp>
          <p:nvCxnSpPr>
            <p:cNvPr id="471" name="Google Shape;471;p8"/>
            <p:cNvCxnSpPr/>
            <p:nvPr/>
          </p:nvCxnSpPr>
          <p:spPr>
            <a:xfrm flipH="1">
              <a:off x="302849" y="4309883"/>
              <a:ext cx="356346" cy="1"/>
            </a:xfrm>
            <a:prstGeom prst="straightConnector1">
              <a:avLst/>
            </a:prstGeom>
            <a:noFill/>
            <a:ln w="19050" cap="flat" cmpd="sng">
              <a:solidFill>
                <a:srgbClr val="B6E3E9"/>
              </a:solidFill>
              <a:prstDash val="solid"/>
              <a:round/>
              <a:headEnd type="none" w="sm" len="sm"/>
              <a:tailEnd type="none" w="sm" len="sm"/>
            </a:ln>
          </p:spPr>
        </p:cxnSp>
        <p:cxnSp>
          <p:nvCxnSpPr>
            <p:cNvPr id="472" name="Google Shape;472;p8"/>
            <p:cNvCxnSpPr/>
            <p:nvPr/>
          </p:nvCxnSpPr>
          <p:spPr>
            <a:xfrm flipH="1">
              <a:off x="292443" y="1181744"/>
              <a:ext cx="1" cy="3141370"/>
            </a:xfrm>
            <a:prstGeom prst="straightConnector1">
              <a:avLst/>
            </a:prstGeom>
            <a:noFill/>
            <a:ln w="19050" cap="flat" cmpd="sng">
              <a:solidFill>
                <a:srgbClr val="B6E3E9"/>
              </a:solidFill>
              <a:prstDash val="solid"/>
              <a:round/>
              <a:headEnd type="none" w="sm" len="sm"/>
              <a:tailEnd type="none" w="sm" len="sm"/>
            </a:ln>
          </p:spPr>
        </p:cxnSp>
        <p:sp>
          <p:nvSpPr>
            <p:cNvPr id="473" name="Google Shape;473;p8"/>
            <p:cNvSpPr/>
            <p:nvPr/>
          </p:nvSpPr>
          <p:spPr>
            <a:xfrm>
              <a:off x="149543" y="765636"/>
              <a:ext cx="1578865" cy="459264"/>
            </a:xfrm>
            <a:prstGeom prst="roundRect">
              <a:avLst>
                <a:gd name="adj" fmla="val 16667"/>
              </a:avLst>
            </a:prstGeom>
            <a:solidFill>
              <a:srgbClr val="FAF1D6"/>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8"/>
            <p:cNvSpPr txBox="1"/>
            <p:nvPr/>
          </p:nvSpPr>
          <p:spPr>
            <a:xfrm>
              <a:off x="149543" y="819525"/>
              <a:ext cx="1578865" cy="344143"/>
            </a:xfrm>
            <a:prstGeom prst="rect">
              <a:avLst/>
            </a:prstGeom>
            <a:noFill/>
            <a:ln>
              <a:noFill/>
            </a:ln>
          </p:spPr>
          <p:txBody>
            <a:bodyPr spcFirstLastPara="1" wrap="square" lIns="91400" tIns="91400" rIns="91400" bIns="91400" anchor="t" anchorCtr="0">
              <a:spAutoFit/>
            </a:bodyPr>
            <a:lstStyle/>
            <a:p>
              <a:pPr marL="0" marR="0" lvl="0" indent="0" algn="ctr" rtl="0">
                <a:lnSpc>
                  <a:spcPct val="100000"/>
                </a:lnSpc>
                <a:spcBef>
                  <a:spcPts val="0"/>
                </a:spcBef>
                <a:spcAft>
                  <a:spcPts val="0"/>
                </a:spcAft>
                <a:buClr>
                  <a:srgbClr val="7F6000"/>
                </a:buClr>
                <a:buSzPts val="1000"/>
                <a:buFont typeface="Malgun Gothic"/>
                <a:buNone/>
              </a:pPr>
              <a:r>
                <a:rPr lang="en-US" sz="1000" b="1" i="0" u="none" strike="noStrike" cap="none">
                  <a:solidFill>
                    <a:srgbClr val="7F6000"/>
                  </a:solidFill>
                  <a:latin typeface="Malgun Gothic"/>
                  <a:ea typeface="Malgun Gothic"/>
                  <a:cs typeface="Malgun Gothic"/>
                  <a:sym typeface="Malgun Gothic"/>
                </a:rPr>
                <a:t>메인주문화면-메뉴</a:t>
              </a:r>
              <a:endParaRPr/>
            </a:p>
          </p:txBody>
        </p:sp>
        <p:sp>
          <p:nvSpPr>
            <p:cNvPr id="475" name="Google Shape;475;p8"/>
            <p:cNvSpPr/>
            <p:nvPr/>
          </p:nvSpPr>
          <p:spPr>
            <a:xfrm>
              <a:off x="1543616" y="1492443"/>
              <a:ext cx="1578866" cy="459264"/>
            </a:xfrm>
            <a:prstGeom prst="roundRect">
              <a:avLst>
                <a:gd name="adj" fmla="val 16667"/>
              </a:avLst>
            </a:prstGeom>
            <a:solidFill>
              <a:srgbClr val="FAF1D6"/>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8"/>
            <p:cNvSpPr txBox="1"/>
            <p:nvPr/>
          </p:nvSpPr>
          <p:spPr>
            <a:xfrm>
              <a:off x="1543616" y="1546331"/>
              <a:ext cx="1578865" cy="496544"/>
            </a:xfrm>
            <a:prstGeom prst="rect">
              <a:avLst/>
            </a:prstGeom>
            <a:noFill/>
            <a:ln>
              <a:noFill/>
            </a:ln>
          </p:spPr>
          <p:txBody>
            <a:bodyPr spcFirstLastPara="1" wrap="square" lIns="91400" tIns="91400" rIns="91400" bIns="91400" anchor="t" anchorCtr="0">
              <a:spAutoFit/>
            </a:bodyPr>
            <a:lstStyle/>
            <a:p>
              <a:pPr marL="0" marR="0" lvl="0" indent="0" algn="ctr" rtl="0">
                <a:lnSpc>
                  <a:spcPct val="100000"/>
                </a:lnSpc>
                <a:spcBef>
                  <a:spcPts val="0"/>
                </a:spcBef>
                <a:spcAft>
                  <a:spcPts val="0"/>
                </a:spcAft>
                <a:buClr>
                  <a:srgbClr val="7F6000"/>
                </a:buClr>
                <a:buSzPts val="1000"/>
                <a:buFont typeface="Malgun Gothic"/>
                <a:buNone/>
              </a:pPr>
              <a:r>
                <a:rPr lang="en-US" sz="1000" b="1" i="0" u="none" strike="noStrike" cap="none">
                  <a:solidFill>
                    <a:srgbClr val="7F6000"/>
                  </a:solidFill>
                  <a:latin typeface="Malgun Gothic"/>
                  <a:ea typeface="Malgun Gothic"/>
                  <a:cs typeface="Malgun Gothic"/>
                  <a:sym typeface="Malgun Gothic"/>
                </a:rPr>
                <a:t>일괄 선택</a:t>
              </a:r>
              <a:endParaRPr/>
            </a:p>
          </p:txBody>
        </p:sp>
        <p:sp>
          <p:nvSpPr>
            <p:cNvPr id="477" name="Google Shape;477;p8"/>
            <p:cNvSpPr/>
            <p:nvPr/>
          </p:nvSpPr>
          <p:spPr>
            <a:xfrm>
              <a:off x="149543" y="-1"/>
              <a:ext cx="1578865" cy="459264"/>
            </a:xfrm>
            <a:prstGeom prst="roundRect">
              <a:avLst>
                <a:gd name="adj" fmla="val 16667"/>
              </a:avLst>
            </a:prstGeom>
            <a:solidFill>
              <a:srgbClr val="B6E3E9"/>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78" name="Google Shape;478;p8"/>
            <p:cNvGrpSpPr/>
            <p:nvPr/>
          </p:nvGrpSpPr>
          <p:grpSpPr>
            <a:xfrm>
              <a:off x="149543" y="53888"/>
              <a:ext cx="1578866" cy="487652"/>
              <a:chOff x="0" y="0"/>
              <a:chExt cx="1578864" cy="487650"/>
            </a:xfrm>
          </p:grpSpPr>
          <p:sp>
            <p:nvSpPr>
              <p:cNvPr id="479" name="Google Shape;479;p8"/>
              <p:cNvSpPr/>
              <p:nvPr/>
            </p:nvSpPr>
            <p:spPr>
              <a:xfrm>
                <a:off x="0" y="0"/>
                <a:ext cx="1578864" cy="350694"/>
              </a:xfrm>
              <a:prstGeom prst="rect">
                <a:avLst/>
              </a:prstGeom>
              <a:solidFill>
                <a:srgbClr val="B6E3E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45818E"/>
                  </a:buClr>
                  <a:buSzPts val="1000"/>
                  <a:buFont typeface="Malgun Gothic"/>
                  <a:buNone/>
                </a:pPr>
                <a:endParaRPr sz="1000" b="1" i="0" u="none" strike="noStrike" cap="none">
                  <a:solidFill>
                    <a:srgbClr val="45818E"/>
                  </a:solidFill>
                  <a:latin typeface="Malgun Gothic"/>
                  <a:ea typeface="Malgun Gothic"/>
                  <a:cs typeface="Malgun Gothic"/>
                  <a:sym typeface="Malgun Gothic"/>
                </a:endParaRPr>
              </a:p>
            </p:txBody>
          </p:sp>
          <p:sp>
            <p:nvSpPr>
              <p:cNvPr id="480" name="Google Shape;480;p8"/>
              <p:cNvSpPr txBox="1"/>
              <p:nvPr/>
            </p:nvSpPr>
            <p:spPr>
              <a:xfrm>
                <a:off x="0" y="0"/>
                <a:ext cx="1578864" cy="487650"/>
              </a:xfrm>
              <a:prstGeom prst="rect">
                <a:avLst/>
              </a:prstGeom>
              <a:noFill/>
              <a:ln>
                <a:noFill/>
              </a:ln>
            </p:spPr>
            <p:txBody>
              <a:bodyPr spcFirstLastPara="1" wrap="square" lIns="91400" tIns="91400" rIns="91400" bIns="91400" anchor="t" anchorCtr="0">
                <a:spAutoFit/>
              </a:bodyPr>
              <a:lstStyle/>
              <a:p>
                <a:pPr marL="0" marR="0" lvl="0" indent="0" algn="ctr" rtl="0">
                  <a:lnSpc>
                    <a:spcPct val="100000"/>
                  </a:lnSpc>
                  <a:spcBef>
                    <a:spcPts val="0"/>
                  </a:spcBef>
                  <a:spcAft>
                    <a:spcPts val="0"/>
                  </a:spcAft>
                  <a:buClr>
                    <a:srgbClr val="45818E"/>
                  </a:buClr>
                  <a:buSzPts val="1000"/>
                  <a:buFont typeface="Malgun Gothic"/>
                  <a:buNone/>
                </a:pPr>
                <a:r>
                  <a:rPr lang="en-US" sz="1000" b="1" i="0" u="none" strike="noStrike" cap="none">
                    <a:solidFill>
                      <a:srgbClr val="45818E"/>
                    </a:solidFill>
                    <a:latin typeface="Malgun Gothic"/>
                    <a:ea typeface="Malgun Gothic"/>
                    <a:cs typeface="Malgun Gothic"/>
                    <a:sym typeface="Malgun Gothic"/>
                  </a:rPr>
                  <a:t>시작화면</a:t>
                </a:r>
                <a:endParaRPr/>
              </a:p>
            </p:txBody>
          </p:sp>
        </p:grpSp>
        <p:sp>
          <p:nvSpPr>
            <p:cNvPr id="481" name="Google Shape;481;p8"/>
            <p:cNvSpPr/>
            <p:nvPr/>
          </p:nvSpPr>
          <p:spPr>
            <a:xfrm>
              <a:off x="1543616" y="2096861"/>
              <a:ext cx="1578866" cy="459264"/>
            </a:xfrm>
            <a:prstGeom prst="roundRect">
              <a:avLst>
                <a:gd name="adj" fmla="val 16667"/>
              </a:avLst>
            </a:prstGeom>
            <a:solidFill>
              <a:srgbClr val="FAF1D6"/>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8"/>
            <p:cNvSpPr txBox="1"/>
            <p:nvPr/>
          </p:nvSpPr>
          <p:spPr>
            <a:xfrm>
              <a:off x="1543616" y="2150749"/>
              <a:ext cx="1578865" cy="344144"/>
            </a:xfrm>
            <a:prstGeom prst="rect">
              <a:avLst/>
            </a:prstGeom>
            <a:noFill/>
            <a:ln>
              <a:noFill/>
            </a:ln>
          </p:spPr>
          <p:txBody>
            <a:bodyPr spcFirstLastPara="1" wrap="square" lIns="91400" tIns="91400" rIns="91400" bIns="91400" anchor="t" anchorCtr="0">
              <a:spAutoFit/>
            </a:bodyPr>
            <a:lstStyle/>
            <a:p>
              <a:pPr marL="0" marR="0" lvl="0" indent="0" algn="ctr" rtl="0">
                <a:lnSpc>
                  <a:spcPct val="100000"/>
                </a:lnSpc>
                <a:spcBef>
                  <a:spcPts val="0"/>
                </a:spcBef>
                <a:spcAft>
                  <a:spcPts val="0"/>
                </a:spcAft>
                <a:buClr>
                  <a:srgbClr val="7F6000"/>
                </a:buClr>
                <a:buSzPts val="1000"/>
                <a:buFont typeface="Malgun Gothic"/>
                <a:buNone/>
              </a:pPr>
              <a:r>
                <a:rPr lang="en-US" sz="1000" b="1" i="0" u="none" strike="noStrike" cap="none">
                  <a:solidFill>
                    <a:srgbClr val="7F6000"/>
                  </a:solidFill>
                  <a:latin typeface="Malgun Gothic"/>
                  <a:ea typeface="Malgun Gothic"/>
                  <a:cs typeface="Malgun Gothic"/>
                  <a:sym typeface="Malgun Gothic"/>
                </a:rPr>
                <a:t>옵션주문 선택</a:t>
              </a:r>
              <a:endParaRPr/>
            </a:p>
          </p:txBody>
        </p:sp>
        <p:sp>
          <p:nvSpPr>
            <p:cNvPr id="483" name="Google Shape;483;p8"/>
            <p:cNvSpPr/>
            <p:nvPr/>
          </p:nvSpPr>
          <p:spPr>
            <a:xfrm>
              <a:off x="3851606" y="765636"/>
              <a:ext cx="1578865" cy="459264"/>
            </a:xfrm>
            <a:prstGeom prst="roundRect">
              <a:avLst>
                <a:gd name="adj" fmla="val 16667"/>
              </a:avLst>
            </a:prstGeom>
            <a:solidFill>
              <a:srgbClr val="FAF1D6"/>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8"/>
            <p:cNvSpPr txBox="1"/>
            <p:nvPr/>
          </p:nvSpPr>
          <p:spPr>
            <a:xfrm>
              <a:off x="3851606" y="819525"/>
              <a:ext cx="1578865" cy="335251"/>
            </a:xfrm>
            <a:prstGeom prst="rect">
              <a:avLst/>
            </a:prstGeom>
            <a:noFill/>
            <a:ln>
              <a:noFill/>
            </a:ln>
          </p:spPr>
          <p:txBody>
            <a:bodyPr spcFirstLastPara="1" wrap="square" lIns="91400" tIns="91400" rIns="91400" bIns="91400" anchor="t" anchorCtr="0">
              <a:spAutoFit/>
            </a:bodyPr>
            <a:lstStyle/>
            <a:p>
              <a:pPr marL="0" marR="0" lvl="0" indent="0" algn="ctr" rtl="0">
                <a:lnSpc>
                  <a:spcPct val="100000"/>
                </a:lnSpc>
                <a:spcBef>
                  <a:spcPts val="0"/>
                </a:spcBef>
                <a:spcAft>
                  <a:spcPts val="0"/>
                </a:spcAft>
                <a:buClr>
                  <a:srgbClr val="7F6000"/>
                </a:buClr>
                <a:buSzPts val="1000"/>
                <a:buFont typeface="Malgun Gothic"/>
                <a:buNone/>
              </a:pPr>
              <a:r>
                <a:rPr lang="en-US" sz="1000" b="1" i="0" u="none" strike="noStrike" cap="none">
                  <a:solidFill>
                    <a:srgbClr val="7F6000"/>
                  </a:solidFill>
                  <a:latin typeface="Malgun Gothic"/>
                  <a:ea typeface="Malgun Gothic"/>
                  <a:cs typeface="Malgun Gothic"/>
                  <a:sym typeface="Malgun Gothic"/>
                </a:rPr>
                <a:t>카트</a:t>
              </a:r>
              <a:endParaRPr/>
            </a:p>
          </p:txBody>
        </p:sp>
        <p:sp>
          <p:nvSpPr>
            <p:cNvPr id="485" name="Google Shape;485;p8"/>
            <p:cNvSpPr/>
            <p:nvPr/>
          </p:nvSpPr>
          <p:spPr>
            <a:xfrm>
              <a:off x="3841862" y="1492058"/>
              <a:ext cx="1578866" cy="459264"/>
            </a:xfrm>
            <a:prstGeom prst="roundRect">
              <a:avLst>
                <a:gd name="adj" fmla="val 16667"/>
              </a:avLst>
            </a:prstGeom>
            <a:solidFill>
              <a:srgbClr val="FAF1D6"/>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8"/>
            <p:cNvSpPr txBox="1"/>
            <p:nvPr/>
          </p:nvSpPr>
          <p:spPr>
            <a:xfrm>
              <a:off x="3841862" y="1545947"/>
              <a:ext cx="1578865" cy="335251"/>
            </a:xfrm>
            <a:prstGeom prst="rect">
              <a:avLst/>
            </a:prstGeom>
            <a:noFill/>
            <a:ln>
              <a:noFill/>
            </a:ln>
          </p:spPr>
          <p:txBody>
            <a:bodyPr spcFirstLastPara="1" wrap="square" lIns="91400" tIns="91400" rIns="91400" bIns="91400" anchor="t" anchorCtr="0">
              <a:spAutoFit/>
            </a:bodyPr>
            <a:lstStyle/>
            <a:p>
              <a:pPr marL="0" marR="0" lvl="0" indent="0" algn="ctr" rtl="0">
                <a:lnSpc>
                  <a:spcPct val="100000"/>
                </a:lnSpc>
                <a:spcBef>
                  <a:spcPts val="0"/>
                </a:spcBef>
                <a:spcAft>
                  <a:spcPts val="0"/>
                </a:spcAft>
                <a:buClr>
                  <a:srgbClr val="7F6000"/>
                </a:buClr>
                <a:buSzPts val="1000"/>
                <a:buFont typeface="Malgun Gothic"/>
                <a:buNone/>
              </a:pPr>
              <a:r>
                <a:rPr lang="en-US" sz="1000" b="1" i="0" u="none" strike="noStrike" cap="none">
                  <a:solidFill>
                    <a:srgbClr val="7F6000"/>
                  </a:solidFill>
                  <a:latin typeface="Malgun Gothic"/>
                  <a:ea typeface="Malgun Gothic"/>
                  <a:cs typeface="Malgun Gothic"/>
                  <a:sym typeface="Malgun Gothic"/>
                </a:rPr>
                <a:t>주문</a:t>
              </a:r>
              <a:endParaRPr/>
            </a:p>
          </p:txBody>
        </p:sp>
        <p:sp>
          <p:nvSpPr>
            <p:cNvPr id="487" name="Google Shape;487;p8"/>
            <p:cNvSpPr txBox="1"/>
            <p:nvPr/>
          </p:nvSpPr>
          <p:spPr>
            <a:xfrm>
              <a:off x="2271700" y="2546667"/>
              <a:ext cx="1527406" cy="932151"/>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A64D79"/>
                </a:buClr>
                <a:buSzPts val="1200"/>
                <a:buFont typeface="Malgun Gothic"/>
                <a:buNone/>
              </a:pPr>
              <a:r>
                <a:rPr lang="en-US" sz="1200" b="0" i="0" u="none" strike="noStrike" cap="none">
                  <a:solidFill>
                    <a:srgbClr val="A64D79"/>
                  </a:solidFill>
                  <a:latin typeface="Malgun Gothic"/>
                  <a:ea typeface="Malgun Gothic"/>
                  <a:cs typeface="Malgun Gothic"/>
                  <a:sym typeface="Malgun Gothic"/>
                </a:rPr>
                <a:t>토핑 1</a:t>
              </a:r>
              <a:endParaRPr/>
            </a:p>
            <a:p>
              <a:pPr marL="0" marR="0" lvl="0" indent="0" algn="l" rtl="0">
                <a:lnSpc>
                  <a:spcPct val="100000"/>
                </a:lnSpc>
                <a:spcBef>
                  <a:spcPts val="0"/>
                </a:spcBef>
                <a:spcAft>
                  <a:spcPts val="0"/>
                </a:spcAft>
                <a:buClr>
                  <a:srgbClr val="A64D79"/>
                </a:buClr>
                <a:buSzPts val="1200"/>
                <a:buFont typeface="Malgun Gothic"/>
                <a:buNone/>
              </a:pPr>
              <a:r>
                <a:rPr lang="en-US" sz="1200" b="0" i="0" u="none" strike="noStrike" cap="none">
                  <a:solidFill>
                    <a:srgbClr val="A64D79"/>
                  </a:solidFill>
                  <a:latin typeface="Malgun Gothic"/>
                  <a:ea typeface="Malgun Gothic"/>
                  <a:cs typeface="Malgun Gothic"/>
                  <a:sym typeface="Malgun Gothic"/>
                </a:rPr>
                <a:t>토핑 2</a:t>
              </a:r>
              <a:endParaRPr/>
            </a:p>
            <a:p>
              <a:pPr marL="0" marR="0" lvl="0" indent="0" algn="l" rtl="0">
                <a:lnSpc>
                  <a:spcPct val="100000"/>
                </a:lnSpc>
                <a:spcBef>
                  <a:spcPts val="0"/>
                </a:spcBef>
                <a:spcAft>
                  <a:spcPts val="0"/>
                </a:spcAft>
                <a:buClr>
                  <a:srgbClr val="A64D79"/>
                </a:buClr>
                <a:buSzPts val="1200"/>
                <a:buFont typeface="Malgun Gothic"/>
                <a:buNone/>
              </a:pPr>
              <a:r>
                <a:rPr lang="en-US" sz="1200" b="0" i="0" u="none" strike="noStrike" cap="none">
                  <a:solidFill>
                    <a:srgbClr val="A64D79"/>
                  </a:solidFill>
                  <a:latin typeface="Malgun Gothic"/>
                  <a:ea typeface="Malgun Gothic"/>
                  <a:cs typeface="Malgun Gothic"/>
                  <a:sym typeface="Malgun Gothic"/>
                </a:rPr>
                <a:t>토핑 3</a:t>
              </a:r>
              <a:endParaRPr/>
            </a:p>
            <a:p>
              <a:pPr marL="0" marR="0" lvl="0" indent="0" algn="l" rtl="0">
                <a:lnSpc>
                  <a:spcPct val="100000"/>
                </a:lnSpc>
                <a:spcBef>
                  <a:spcPts val="0"/>
                </a:spcBef>
                <a:spcAft>
                  <a:spcPts val="0"/>
                </a:spcAft>
                <a:buClr>
                  <a:srgbClr val="A64D79"/>
                </a:buClr>
                <a:buSzPts val="1200"/>
                <a:buFont typeface="Malgun Gothic"/>
                <a:buNone/>
              </a:pPr>
              <a:r>
                <a:rPr lang="en-US" sz="1200" b="0" i="0" u="none" strike="noStrike" cap="none">
                  <a:solidFill>
                    <a:srgbClr val="A64D79"/>
                  </a:solidFill>
                  <a:latin typeface="Malgun Gothic"/>
                  <a:ea typeface="Malgun Gothic"/>
                  <a:cs typeface="Malgun Gothic"/>
                  <a:sym typeface="Malgun Gothic"/>
                </a:rPr>
                <a:t>….</a:t>
              </a:r>
              <a:endParaRPr/>
            </a:p>
          </p:txBody>
        </p:sp>
        <p:cxnSp>
          <p:nvCxnSpPr>
            <p:cNvPr id="488" name="Google Shape;488;p8"/>
            <p:cNvCxnSpPr/>
            <p:nvPr/>
          </p:nvCxnSpPr>
          <p:spPr>
            <a:xfrm flipH="1">
              <a:off x="2274673" y="2611018"/>
              <a:ext cx="1" cy="1018172"/>
            </a:xfrm>
            <a:prstGeom prst="straightConnector1">
              <a:avLst/>
            </a:prstGeom>
            <a:noFill/>
            <a:ln w="19050" cap="flat" cmpd="sng">
              <a:solidFill>
                <a:srgbClr val="595959"/>
              </a:solidFill>
              <a:prstDash val="solid"/>
              <a:round/>
              <a:headEnd type="none" w="sm" len="sm"/>
              <a:tailEnd type="none" w="sm" len="sm"/>
            </a:ln>
          </p:spPr>
        </p:cxnSp>
        <p:sp>
          <p:nvSpPr>
            <p:cNvPr id="489" name="Google Shape;489;p8"/>
            <p:cNvSpPr/>
            <p:nvPr/>
          </p:nvSpPr>
          <p:spPr>
            <a:xfrm>
              <a:off x="443098" y="4079377"/>
              <a:ext cx="932209" cy="459264"/>
            </a:xfrm>
            <a:prstGeom prst="roundRect">
              <a:avLst>
                <a:gd name="adj" fmla="val 16667"/>
              </a:avLst>
            </a:prstGeom>
            <a:solidFill>
              <a:srgbClr val="FADEE1"/>
            </a:solidFill>
            <a:ln w="9525" cap="flat" cmpd="sng">
              <a:solidFill>
                <a:srgbClr val="595959"/>
              </a:solidFill>
              <a:prstDash val="dot"/>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CC0000"/>
                </a:buClr>
                <a:buSzPts val="1400"/>
                <a:buFont typeface="Arial"/>
                <a:buNone/>
              </a:pPr>
              <a:endParaRPr sz="1400" b="0" i="0" u="none" strike="noStrike" cap="none">
                <a:solidFill>
                  <a:srgbClr val="CC0000"/>
                </a:solidFill>
                <a:latin typeface="Arial"/>
                <a:ea typeface="Arial"/>
                <a:cs typeface="Arial"/>
                <a:sym typeface="Arial"/>
              </a:endParaRPr>
            </a:p>
          </p:txBody>
        </p:sp>
        <p:grpSp>
          <p:nvGrpSpPr>
            <p:cNvPr id="490" name="Google Shape;490;p8"/>
            <p:cNvGrpSpPr/>
            <p:nvPr/>
          </p:nvGrpSpPr>
          <p:grpSpPr>
            <a:xfrm>
              <a:off x="443097" y="4133265"/>
              <a:ext cx="932211" cy="350696"/>
              <a:chOff x="-1" y="-1"/>
              <a:chExt cx="932210" cy="350695"/>
            </a:xfrm>
          </p:grpSpPr>
          <p:sp>
            <p:nvSpPr>
              <p:cNvPr id="491" name="Google Shape;491;p8"/>
              <p:cNvSpPr/>
              <p:nvPr/>
            </p:nvSpPr>
            <p:spPr>
              <a:xfrm>
                <a:off x="-1" y="-1"/>
                <a:ext cx="932210" cy="350695"/>
              </a:xfrm>
              <a:prstGeom prst="rect">
                <a:avLst/>
              </a:prstGeom>
              <a:solidFill>
                <a:srgbClr val="FADEE1"/>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CC0000"/>
                  </a:buClr>
                  <a:buSzPts val="700"/>
                  <a:buFont typeface="Malgun Gothic"/>
                  <a:buNone/>
                </a:pPr>
                <a:endParaRPr sz="700" b="1" i="0" u="none" strike="noStrike" cap="none">
                  <a:solidFill>
                    <a:srgbClr val="CC0000"/>
                  </a:solidFill>
                  <a:latin typeface="Malgun Gothic"/>
                  <a:ea typeface="Malgun Gothic"/>
                  <a:cs typeface="Malgun Gothic"/>
                  <a:sym typeface="Malgun Gothic"/>
                </a:endParaRPr>
              </a:p>
            </p:txBody>
          </p:sp>
          <p:sp>
            <p:nvSpPr>
              <p:cNvPr id="492" name="Google Shape;492;p8"/>
              <p:cNvSpPr txBox="1"/>
              <p:nvPr/>
            </p:nvSpPr>
            <p:spPr>
              <a:xfrm>
                <a:off x="-1" y="-1"/>
                <a:ext cx="932210" cy="335251"/>
              </a:xfrm>
              <a:prstGeom prst="rect">
                <a:avLst/>
              </a:prstGeom>
              <a:noFill/>
              <a:ln>
                <a:noFill/>
              </a:ln>
            </p:spPr>
            <p:txBody>
              <a:bodyPr spcFirstLastPara="1" wrap="square" lIns="91400" tIns="91400" rIns="91400" bIns="91400" anchor="t" anchorCtr="0">
                <a:spAutoFit/>
              </a:bodyPr>
              <a:lstStyle/>
              <a:p>
                <a:pPr marL="0" marR="0" lvl="0" indent="0" algn="ctr" rtl="0">
                  <a:lnSpc>
                    <a:spcPct val="100000"/>
                  </a:lnSpc>
                  <a:spcBef>
                    <a:spcPts val="0"/>
                  </a:spcBef>
                  <a:spcAft>
                    <a:spcPts val="0"/>
                  </a:spcAft>
                  <a:buClr>
                    <a:srgbClr val="CC0000"/>
                  </a:buClr>
                  <a:buSzPts val="1000"/>
                  <a:buFont typeface="Malgun Gothic"/>
                  <a:buNone/>
                </a:pPr>
                <a:r>
                  <a:rPr lang="en-US" sz="1000" b="1" i="0" u="none" strike="noStrike" cap="none">
                    <a:solidFill>
                      <a:srgbClr val="CC0000"/>
                    </a:solidFill>
                    <a:latin typeface="Malgun Gothic"/>
                    <a:ea typeface="Malgun Gothic"/>
                    <a:cs typeface="Malgun Gothic"/>
                    <a:sym typeface="Malgun Gothic"/>
                  </a:rPr>
                  <a:t>…..</a:t>
                </a:r>
                <a:endParaRPr/>
              </a:p>
            </p:txBody>
          </p:sp>
        </p:grpSp>
        <p:sp>
          <p:nvSpPr>
            <p:cNvPr id="493" name="Google Shape;493;p8"/>
            <p:cNvSpPr/>
            <p:nvPr/>
          </p:nvSpPr>
          <p:spPr>
            <a:xfrm>
              <a:off x="443098" y="3474958"/>
              <a:ext cx="932209" cy="459264"/>
            </a:xfrm>
            <a:prstGeom prst="roundRect">
              <a:avLst>
                <a:gd name="adj" fmla="val 16667"/>
              </a:avLst>
            </a:prstGeom>
            <a:solidFill>
              <a:srgbClr val="FADEE1"/>
            </a:solidFill>
            <a:ln w="9525" cap="flat" cmpd="sng">
              <a:solidFill>
                <a:srgbClr val="595959"/>
              </a:solidFill>
              <a:prstDash val="dot"/>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CC0000"/>
                </a:buClr>
                <a:buSzPts val="1400"/>
                <a:buFont typeface="Arial"/>
                <a:buNone/>
              </a:pPr>
              <a:endParaRPr sz="1400" b="0" i="0" u="none" strike="noStrike" cap="none">
                <a:solidFill>
                  <a:srgbClr val="CC0000"/>
                </a:solidFill>
                <a:latin typeface="Arial"/>
                <a:ea typeface="Arial"/>
                <a:cs typeface="Arial"/>
                <a:sym typeface="Arial"/>
              </a:endParaRPr>
            </a:p>
          </p:txBody>
        </p:sp>
        <p:grpSp>
          <p:nvGrpSpPr>
            <p:cNvPr id="494" name="Google Shape;494;p8"/>
            <p:cNvGrpSpPr/>
            <p:nvPr/>
          </p:nvGrpSpPr>
          <p:grpSpPr>
            <a:xfrm>
              <a:off x="443097" y="3528846"/>
              <a:ext cx="932211" cy="350696"/>
              <a:chOff x="-1" y="-1"/>
              <a:chExt cx="932210" cy="350695"/>
            </a:xfrm>
          </p:grpSpPr>
          <p:sp>
            <p:nvSpPr>
              <p:cNvPr id="495" name="Google Shape;495;p8"/>
              <p:cNvSpPr/>
              <p:nvPr/>
            </p:nvSpPr>
            <p:spPr>
              <a:xfrm>
                <a:off x="-1" y="-1"/>
                <a:ext cx="932210" cy="350695"/>
              </a:xfrm>
              <a:prstGeom prst="rect">
                <a:avLst/>
              </a:prstGeom>
              <a:solidFill>
                <a:srgbClr val="FADEE1"/>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CC0000"/>
                  </a:buClr>
                  <a:buSzPts val="700"/>
                  <a:buFont typeface="Malgun Gothic"/>
                  <a:buNone/>
                </a:pPr>
                <a:endParaRPr sz="700" b="1" i="0" u="none" strike="noStrike" cap="none">
                  <a:solidFill>
                    <a:srgbClr val="CC0000"/>
                  </a:solidFill>
                  <a:latin typeface="Malgun Gothic"/>
                  <a:ea typeface="Malgun Gothic"/>
                  <a:cs typeface="Malgun Gothic"/>
                  <a:sym typeface="Malgun Gothic"/>
                </a:endParaRPr>
              </a:p>
            </p:txBody>
          </p:sp>
          <p:sp>
            <p:nvSpPr>
              <p:cNvPr id="496" name="Google Shape;496;p8"/>
              <p:cNvSpPr txBox="1"/>
              <p:nvPr/>
            </p:nvSpPr>
            <p:spPr>
              <a:xfrm>
                <a:off x="-1" y="-1"/>
                <a:ext cx="932210" cy="344144"/>
              </a:xfrm>
              <a:prstGeom prst="rect">
                <a:avLst/>
              </a:prstGeom>
              <a:noFill/>
              <a:ln>
                <a:noFill/>
              </a:ln>
            </p:spPr>
            <p:txBody>
              <a:bodyPr spcFirstLastPara="1" wrap="square" lIns="91400" tIns="91400" rIns="91400" bIns="91400" anchor="t" anchorCtr="0">
                <a:spAutoFit/>
              </a:bodyPr>
              <a:lstStyle/>
              <a:p>
                <a:pPr marL="0" marR="0" lvl="0" indent="0" algn="ctr" rtl="0">
                  <a:lnSpc>
                    <a:spcPct val="100000"/>
                  </a:lnSpc>
                  <a:spcBef>
                    <a:spcPts val="0"/>
                  </a:spcBef>
                  <a:spcAft>
                    <a:spcPts val="0"/>
                  </a:spcAft>
                  <a:buClr>
                    <a:srgbClr val="CC0000"/>
                  </a:buClr>
                  <a:buSzPts val="1000"/>
                  <a:buFont typeface="Malgun Gothic"/>
                  <a:buNone/>
                </a:pPr>
                <a:r>
                  <a:rPr lang="en-US" sz="1000" b="1" i="0" u="none" strike="noStrike" cap="none">
                    <a:solidFill>
                      <a:srgbClr val="CC0000"/>
                    </a:solidFill>
                    <a:latin typeface="Malgun Gothic"/>
                    <a:ea typeface="Malgun Gothic"/>
                    <a:cs typeface="Malgun Gothic"/>
                    <a:sym typeface="Malgun Gothic"/>
                  </a:rPr>
                  <a:t>아이스크림2</a:t>
                </a:r>
                <a:endParaRPr/>
              </a:p>
            </p:txBody>
          </p:sp>
        </p:grpSp>
        <p:sp>
          <p:nvSpPr>
            <p:cNvPr id="497" name="Google Shape;497;p8"/>
            <p:cNvSpPr/>
            <p:nvPr/>
          </p:nvSpPr>
          <p:spPr>
            <a:xfrm>
              <a:off x="443098" y="2870540"/>
              <a:ext cx="932209" cy="459264"/>
            </a:xfrm>
            <a:prstGeom prst="roundRect">
              <a:avLst>
                <a:gd name="adj" fmla="val 16667"/>
              </a:avLst>
            </a:prstGeom>
            <a:solidFill>
              <a:srgbClr val="FADEE1"/>
            </a:solidFill>
            <a:ln w="9525" cap="flat" cmpd="sng">
              <a:solidFill>
                <a:srgbClr val="595959"/>
              </a:solidFill>
              <a:prstDash val="dot"/>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CC0000"/>
                </a:buClr>
                <a:buSzPts val="1400"/>
                <a:buFont typeface="Arial"/>
                <a:buNone/>
              </a:pPr>
              <a:endParaRPr sz="1400" b="0" i="0" u="none" strike="noStrike" cap="none">
                <a:solidFill>
                  <a:srgbClr val="CC0000"/>
                </a:solidFill>
                <a:latin typeface="Arial"/>
                <a:ea typeface="Arial"/>
                <a:cs typeface="Arial"/>
                <a:sym typeface="Arial"/>
              </a:endParaRPr>
            </a:p>
          </p:txBody>
        </p:sp>
        <p:grpSp>
          <p:nvGrpSpPr>
            <p:cNvPr id="498" name="Google Shape;498;p8"/>
            <p:cNvGrpSpPr/>
            <p:nvPr/>
          </p:nvGrpSpPr>
          <p:grpSpPr>
            <a:xfrm>
              <a:off x="443097" y="2924428"/>
              <a:ext cx="932211" cy="350696"/>
              <a:chOff x="-1" y="-1"/>
              <a:chExt cx="932210" cy="350695"/>
            </a:xfrm>
          </p:grpSpPr>
          <p:sp>
            <p:nvSpPr>
              <p:cNvPr id="499" name="Google Shape;499;p8"/>
              <p:cNvSpPr/>
              <p:nvPr/>
            </p:nvSpPr>
            <p:spPr>
              <a:xfrm>
                <a:off x="-1" y="-1"/>
                <a:ext cx="932210" cy="350695"/>
              </a:xfrm>
              <a:prstGeom prst="rect">
                <a:avLst/>
              </a:prstGeom>
              <a:solidFill>
                <a:srgbClr val="FADEE1"/>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CC0000"/>
                  </a:buClr>
                  <a:buSzPts val="700"/>
                  <a:buFont typeface="Malgun Gothic"/>
                  <a:buNone/>
                </a:pPr>
                <a:endParaRPr sz="700" b="1" i="0" u="none" strike="noStrike" cap="none">
                  <a:solidFill>
                    <a:srgbClr val="CC0000"/>
                  </a:solidFill>
                  <a:latin typeface="Malgun Gothic"/>
                  <a:ea typeface="Malgun Gothic"/>
                  <a:cs typeface="Malgun Gothic"/>
                  <a:sym typeface="Malgun Gothic"/>
                </a:endParaRPr>
              </a:p>
            </p:txBody>
          </p:sp>
          <p:sp>
            <p:nvSpPr>
              <p:cNvPr id="500" name="Google Shape;500;p8"/>
              <p:cNvSpPr txBox="1"/>
              <p:nvPr/>
            </p:nvSpPr>
            <p:spPr>
              <a:xfrm>
                <a:off x="-1" y="-1"/>
                <a:ext cx="932210" cy="344144"/>
              </a:xfrm>
              <a:prstGeom prst="rect">
                <a:avLst/>
              </a:prstGeom>
              <a:noFill/>
              <a:ln>
                <a:noFill/>
              </a:ln>
            </p:spPr>
            <p:txBody>
              <a:bodyPr spcFirstLastPara="1" wrap="square" lIns="91400" tIns="91400" rIns="91400" bIns="91400" anchor="t" anchorCtr="0">
                <a:spAutoFit/>
              </a:bodyPr>
              <a:lstStyle/>
              <a:p>
                <a:pPr marL="0" marR="0" lvl="0" indent="0" algn="ctr" rtl="0">
                  <a:lnSpc>
                    <a:spcPct val="100000"/>
                  </a:lnSpc>
                  <a:spcBef>
                    <a:spcPts val="0"/>
                  </a:spcBef>
                  <a:spcAft>
                    <a:spcPts val="0"/>
                  </a:spcAft>
                  <a:buClr>
                    <a:srgbClr val="CC0000"/>
                  </a:buClr>
                  <a:buSzPts val="1000"/>
                  <a:buFont typeface="Malgun Gothic"/>
                  <a:buNone/>
                </a:pPr>
                <a:r>
                  <a:rPr lang="en-US" sz="1000" b="1" i="0" u="none" strike="noStrike" cap="none">
                    <a:solidFill>
                      <a:srgbClr val="CC0000"/>
                    </a:solidFill>
                    <a:latin typeface="Malgun Gothic"/>
                    <a:ea typeface="Malgun Gothic"/>
                    <a:cs typeface="Malgun Gothic"/>
                    <a:sym typeface="Malgun Gothic"/>
                  </a:rPr>
                  <a:t>아이스크림1</a:t>
                </a:r>
                <a:endParaRPr/>
              </a:p>
            </p:txBody>
          </p:sp>
        </p:grpSp>
        <p:sp>
          <p:nvSpPr>
            <p:cNvPr id="501" name="Google Shape;501;p8"/>
            <p:cNvSpPr txBox="1"/>
            <p:nvPr/>
          </p:nvSpPr>
          <p:spPr>
            <a:xfrm>
              <a:off x="4600583" y="1961385"/>
              <a:ext cx="1527406" cy="551151"/>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A64D79"/>
                </a:buClr>
                <a:buSzPts val="1200"/>
                <a:buFont typeface="Malgun Gothic"/>
                <a:buNone/>
              </a:pPr>
              <a:r>
                <a:rPr lang="en-US" sz="1200" b="0" i="0" u="none" strike="noStrike" cap="none">
                  <a:solidFill>
                    <a:srgbClr val="A64D79"/>
                  </a:solidFill>
                  <a:latin typeface="Malgun Gothic"/>
                  <a:ea typeface="Malgun Gothic"/>
                  <a:cs typeface="Malgun Gothic"/>
                  <a:sym typeface="Malgun Gothic"/>
                </a:rPr>
                <a:t>카드</a:t>
              </a:r>
              <a:endParaRPr/>
            </a:p>
            <a:p>
              <a:pPr marL="0" marR="0" lvl="0" indent="0" algn="l" rtl="0">
                <a:lnSpc>
                  <a:spcPct val="100000"/>
                </a:lnSpc>
                <a:spcBef>
                  <a:spcPts val="0"/>
                </a:spcBef>
                <a:spcAft>
                  <a:spcPts val="0"/>
                </a:spcAft>
                <a:buClr>
                  <a:srgbClr val="A64D79"/>
                </a:buClr>
                <a:buSzPts val="1200"/>
                <a:buFont typeface="Malgun Gothic"/>
                <a:buNone/>
              </a:pPr>
              <a:r>
                <a:rPr lang="en-US" sz="1200" b="0" i="0" u="none" strike="noStrike" cap="none">
                  <a:solidFill>
                    <a:srgbClr val="A64D79"/>
                  </a:solidFill>
                  <a:latin typeface="Malgun Gothic"/>
                  <a:ea typeface="Malgun Gothic"/>
                  <a:cs typeface="Malgun Gothic"/>
                  <a:sym typeface="Malgun Gothic"/>
                </a:rPr>
                <a:t>payco</a:t>
              </a:r>
              <a:endParaRPr/>
            </a:p>
          </p:txBody>
        </p:sp>
        <p:cxnSp>
          <p:nvCxnSpPr>
            <p:cNvPr id="502" name="Google Shape;502;p8"/>
            <p:cNvCxnSpPr/>
            <p:nvPr/>
          </p:nvCxnSpPr>
          <p:spPr>
            <a:xfrm>
              <a:off x="4603556" y="2025735"/>
              <a:ext cx="298" cy="520241"/>
            </a:xfrm>
            <a:prstGeom prst="straightConnector1">
              <a:avLst/>
            </a:prstGeom>
            <a:noFill/>
            <a:ln w="19050" cap="flat" cmpd="sng">
              <a:solidFill>
                <a:srgbClr val="595959"/>
              </a:solidFill>
              <a:prstDash val="solid"/>
              <a:round/>
              <a:headEnd type="none" w="sm" len="sm"/>
              <a:tailEnd type="none" w="sm" len="sm"/>
            </a:ln>
          </p:spPr>
        </p:cxnSp>
        <p:sp>
          <p:nvSpPr>
            <p:cNvPr id="503" name="Google Shape;503;p8"/>
            <p:cNvSpPr/>
            <p:nvPr/>
          </p:nvSpPr>
          <p:spPr>
            <a:xfrm>
              <a:off x="3776128" y="1406591"/>
              <a:ext cx="1845678" cy="1282605"/>
            </a:xfrm>
            <a:prstGeom prst="rect">
              <a:avLst/>
            </a:prstGeom>
            <a:noFill/>
            <a:ln w="19050" cap="flat" cmpd="sng">
              <a:solidFill>
                <a:srgbClr val="A2C4C9"/>
              </a:solidFill>
              <a:prstDash val="dot"/>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04" name="Google Shape;504;p8"/>
          <p:cNvSpPr txBox="1"/>
          <p:nvPr/>
        </p:nvSpPr>
        <p:spPr>
          <a:xfrm>
            <a:off x="5823875" y="6526400"/>
            <a:ext cx="622801" cy="378498"/>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66666"/>
              </a:buClr>
              <a:buSzPts val="1400"/>
              <a:buFont typeface="Times New Roman"/>
              <a:buNone/>
            </a:pPr>
            <a:r>
              <a:rPr lang="en-US" sz="1400" b="0" i="0" u="none" strike="noStrike" cap="none">
                <a:solidFill>
                  <a:srgbClr val="666666"/>
                </a:solidFill>
                <a:latin typeface="Times New Roman"/>
                <a:ea typeface="Times New Roman"/>
                <a:cs typeface="Times New Roman"/>
                <a:sym typeface="Times New Roman"/>
              </a:rPr>
              <a:t>08/21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9C8CB"/>
        </a:solidFill>
        <a:effectLst/>
      </p:bgPr>
    </p:bg>
    <p:spTree>
      <p:nvGrpSpPr>
        <p:cNvPr id="1" name="Shape 508"/>
        <p:cNvGrpSpPr/>
        <p:nvPr/>
      </p:nvGrpSpPr>
      <p:grpSpPr>
        <a:xfrm>
          <a:off x="0" y="0"/>
          <a:ext cx="0" cy="0"/>
          <a:chOff x="0" y="0"/>
          <a:chExt cx="0" cy="0"/>
        </a:xfrm>
      </p:grpSpPr>
      <p:grpSp>
        <p:nvGrpSpPr>
          <p:cNvPr id="509" name="Google Shape;509;p9"/>
          <p:cNvGrpSpPr/>
          <p:nvPr/>
        </p:nvGrpSpPr>
        <p:grpSpPr>
          <a:xfrm>
            <a:off x="589935" y="530942"/>
            <a:ext cx="11090701" cy="5928902"/>
            <a:chOff x="0" y="0"/>
            <a:chExt cx="11090700" cy="5928901"/>
          </a:xfrm>
        </p:grpSpPr>
        <p:sp>
          <p:nvSpPr>
            <p:cNvPr id="510" name="Google Shape;510;p9"/>
            <p:cNvSpPr/>
            <p:nvPr/>
          </p:nvSpPr>
          <p:spPr>
            <a:xfrm>
              <a:off x="0" y="0"/>
              <a:ext cx="11090700" cy="5928901"/>
            </a:xfrm>
            <a:prstGeom prst="roundRect">
              <a:avLst>
                <a:gd name="adj" fmla="val 3552"/>
              </a:avLst>
            </a:prstGeom>
            <a:solidFill>
              <a:srgbClr val="F8EADF"/>
            </a:solidFill>
            <a:ln w="127000" cap="flat" cmpd="sng">
              <a:solidFill>
                <a:srgbClr val="F4B2B6"/>
              </a:solidFill>
              <a:prstDash val="solid"/>
              <a:miter lim="800000"/>
              <a:headEnd type="none" w="sm" len="sm"/>
              <a:tailEnd type="none" w="sm" len="sm"/>
            </a:ln>
            <a:effectLst>
              <a:outerShdw dist="76200" dir="5400000" rotWithShape="0">
                <a:srgbClr val="000000">
                  <a:alpha val="35294"/>
                </a:srgbClr>
              </a:outerShdw>
            </a:effectLst>
          </p:spPr>
          <p:txBody>
            <a:bodyPr spcFirstLastPara="1" wrap="square" lIns="0" tIns="0" rIns="0" bIns="0" anchor="t" anchorCtr="0">
              <a:noAutofit/>
            </a:bodyPr>
            <a:lstStyle/>
            <a:p>
              <a:pPr marL="0" marR="0" lvl="0" indent="0" algn="l" rtl="0">
                <a:lnSpc>
                  <a:spcPct val="150000"/>
                </a:lnSpc>
                <a:spcBef>
                  <a:spcPts val="0"/>
                </a:spcBef>
                <a:spcAft>
                  <a:spcPts val="0"/>
                </a:spcAft>
                <a:buClr>
                  <a:srgbClr val="8C8280"/>
                </a:buClr>
                <a:buSzPts val="2800"/>
                <a:buFont typeface="Times New Roman"/>
                <a:buNone/>
              </a:pPr>
              <a:endParaRPr sz="2800" b="0" i="0" u="none" strike="noStrike" cap="none">
                <a:solidFill>
                  <a:srgbClr val="8C8280"/>
                </a:solidFill>
                <a:latin typeface="Times New Roman"/>
                <a:ea typeface="Times New Roman"/>
                <a:cs typeface="Times New Roman"/>
                <a:sym typeface="Times New Roman"/>
              </a:endParaRPr>
            </a:p>
          </p:txBody>
        </p:sp>
        <p:sp>
          <p:nvSpPr>
            <p:cNvPr id="511" name="Google Shape;511;p9"/>
            <p:cNvSpPr txBox="1"/>
            <p:nvPr/>
          </p:nvSpPr>
          <p:spPr>
            <a:xfrm>
              <a:off x="107405" y="61680"/>
              <a:ext cx="10875890" cy="889095"/>
            </a:xfrm>
            <a:prstGeom prst="rect">
              <a:avLst/>
            </a:prstGeom>
            <a:noFill/>
            <a:ln>
              <a:noFill/>
            </a:ln>
          </p:spPr>
          <p:txBody>
            <a:bodyPr spcFirstLastPara="1" wrap="square" lIns="45675" tIns="45675" rIns="45675" bIns="45675" anchor="t" anchorCtr="0">
              <a:spAutoFit/>
            </a:bodyPr>
            <a:lstStyle/>
            <a:p>
              <a:pPr marL="0" marR="0" lvl="0" indent="0" algn="ctr" rtl="0">
                <a:lnSpc>
                  <a:spcPct val="100000"/>
                </a:lnSpc>
                <a:spcBef>
                  <a:spcPts val="0"/>
                </a:spcBef>
                <a:spcAft>
                  <a:spcPts val="0"/>
                </a:spcAft>
                <a:buClr>
                  <a:srgbClr val="8C8280"/>
                </a:buClr>
                <a:buSzPts val="2800"/>
                <a:buFont typeface="Times New Roman"/>
                <a:buNone/>
              </a:pPr>
              <a:r>
                <a:rPr lang="en-US" sz="2800" b="0" i="0" u="none" strike="noStrike" cap="none">
                  <a:solidFill>
                    <a:srgbClr val="8C8280"/>
                  </a:solidFill>
                  <a:latin typeface="Times New Roman"/>
                  <a:ea typeface="Times New Roman"/>
                  <a:cs typeface="Times New Roman"/>
                  <a:sym typeface="Times New Roman"/>
                </a:rPr>
                <a:t>Development</a:t>
              </a:r>
              <a:endParaRPr/>
            </a:p>
          </p:txBody>
        </p:sp>
      </p:grpSp>
      <p:sp>
        <p:nvSpPr>
          <p:cNvPr id="512" name="Google Shape;512;p9"/>
          <p:cNvSpPr/>
          <p:nvPr/>
        </p:nvSpPr>
        <p:spPr>
          <a:xfrm>
            <a:off x="1620275" y="1272274"/>
            <a:ext cx="9030001" cy="4733101"/>
          </a:xfrm>
          <a:prstGeom prst="roundRect">
            <a:avLst>
              <a:gd name="adj" fmla="val 3552"/>
            </a:avLst>
          </a:prstGeom>
          <a:solidFill>
            <a:srgbClr val="FFF8F2"/>
          </a:solidFill>
          <a:ln w="9525" cap="flat" cmpd="sng">
            <a:solidFill>
              <a:srgbClr val="AFA8A7"/>
            </a:solidFill>
            <a:prstDash val="solid"/>
            <a:miter lim="8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nvGrpSpPr>
          <p:cNvPr id="513" name="Google Shape;513;p9"/>
          <p:cNvGrpSpPr/>
          <p:nvPr/>
        </p:nvGrpSpPr>
        <p:grpSpPr>
          <a:xfrm>
            <a:off x="914911" y="132684"/>
            <a:ext cx="180602" cy="757015"/>
            <a:chOff x="0" y="-1"/>
            <a:chExt cx="180600" cy="757013"/>
          </a:xfrm>
        </p:grpSpPr>
        <p:sp>
          <p:nvSpPr>
            <p:cNvPr id="514" name="Google Shape;514;p9"/>
            <p:cNvSpPr/>
            <p:nvPr/>
          </p:nvSpPr>
          <p:spPr>
            <a:xfrm>
              <a:off x="0" y="57641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515" name="Google Shape;515;p9"/>
            <p:cNvSpPr/>
            <p:nvPr/>
          </p:nvSpPr>
          <p:spPr>
            <a:xfrm>
              <a:off x="0" y="-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516" name="Google Shape;516;p9"/>
            <p:cNvSpPr/>
            <p:nvPr/>
          </p:nvSpPr>
          <p:spPr>
            <a:xfrm>
              <a:off x="48813" y="77559"/>
              <a:ext cx="82802" cy="601801"/>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grpSp>
        <p:nvGrpSpPr>
          <p:cNvPr id="517" name="Google Shape;517;p9"/>
          <p:cNvGrpSpPr/>
          <p:nvPr/>
        </p:nvGrpSpPr>
        <p:grpSpPr>
          <a:xfrm>
            <a:off x="11265412" y="132684"/>
            <a:ext cx="180602" cy="757015"/>
            <a:chOff x="0" y="-1"/>
            <a:chExt cx="180600" cy="757013"/>
          </a:xfrm>
        </p:grpSpPr>
        <p:sp>
          <p:nvSpPr>
            <p:cNvPr id="518" name="Google Shape;518;p9"/>
            <p:cNvSpPr/>
            <p:nvPr/>
          </p:nvSpPr>
          <p:spPr>
            <a:xfrm>
              <a:off x="0" y="57641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519" name="Google Shape;519;p9"/>
            <p:cNvSpPr/>
            <p:nvPr/>
          </p:nvSpPr>
          <p:spPr>
            <a:xfrm>
              <a:off x="0" y="-1"/>
              <a:ext cx="180600" cy="180601"/>
            </a:xfrm>
            <a:prstGeom prst="ellipse">
              <a:avLst/>
            </a:prstGeom>
            <a:solidFill>
              <a:srgbClr val="FFF8F2"/>
            </a:solidFill>
            <a:ln w="41275"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sp>
          <p:nvSpPr>
            <p:cNvPr id="520" name="Google Shape;520;p9"/>
            <p:cNvSpPr/>
            <p:nvPr/>
          </p:nvSpPr>
          <p:spPr>
            <a:xfrm>
              <a:off x="48813" y="77559"/>
              <a:ext cx="82802" cy="601801"/>
            </a:xfrm>
            <a:prstGeom prst="roundRect">
              <a:avLst>
                <a:gd name="adj" fmla="val 50000"/>
              </a:avLst>
            </a:prstGeom>
            <a:solidFill>
              <a:srgbClr val="FFF8F2"/>
            </a:solidFill>
            <a:ln w="12700" cap="flat" cmpd="sng">
              <a:solidFill>
                <a:srgbClr val="AFA8A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Malgun Gothic"/>
                <a:buNone/>
              </a:pPr>
              <a:endParaRPr sz="1800" b="0" i="0" u="none" strike="noStrike" cap="none">
                <a:solidFill>
                  <a:srgbClr val="FFFFFF"/>
                </a:solidFill>
                <a:latin typeface="Malgun Gothic"/>
                <a:ea typeface="Malgun Gothic"/>
                <a:cs typeface="Malgun Gothic"/>
                <a:sym typeface="Malgun Gothic"/>
              </a:endParaRPr>
            </a:p>
          </p:txBody>
        </p:sp>
      </p:grpSp>
      <p:sp>
        <p:nvSpPr>
          <p:cNvPr id="521" name="Google Shape;521;p9"/>
          <p:cNvSpPr txBox="1"/>
          <p:nvPr/>
        </p:nvSpPr>
        <p:spPr>
          <a:xfrm>
            <a:off x="1919974" y="1412749"/>
            <a:ext cx="8430602" cy="855451"/>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434343"/>
              </a:buClr>
              <a:buSzPts val="1400"/>
              <a:buFont typeface="Malgun Gothic"/>
              <a:buNone/>
            </a:pPr>
            <a:r>
              <a:rPr lang="en-US" sz="1400" b="0" i="0" u="none" strike="noStrike" cap="none">
                <a:solidFill>
                  <a:srgbClr val="434343"/>
                </a:solidFill>
                <a:latin typeface="Malgun Gothic"/>
                <a:ea typeface="Malgun Gothic"/>
                <a:cs typeface="Malgun Gothic"/>
                <a:sym typeface="Malgun Gothic"/>
              </a:rPr>
              <a:t>웹표준 기술인 HTML5, CSS3, JS 를 사용하여 개발 진행.</a:t>
            </a:r>
            <a:endParaRPr/>
          </a:p>
          <a:p>
            <a:pPr marL="0" marR="0" lvl="0" indent="0" algn="l" rtl="0">
              <a:lnSpc>
                <a:spcPct val="100000"/>
              </a:lnSpc>
              <a:spcBef>
                <a:spcPts val="0"/>
              </a:spcBef>
              <a:spcAft>
                <a:spcPts val="0"/>
              </a:spcAft>
              <a:buClr>
                <a:srgbClr val="434343"/>
              </a:buClr>
              <a:buSzPts val="1400"/>
              <a:buFont typeface="Malgun Gothic"/>
              <a:buNone/>
            </a:pPr>
            <a:r>
              <a:rPr lang="en-US" sz="1400" b="0" i="0" u="none" strike="noStrike" cap="none">
                <a:solidFill>
                  <a:srgbClr val="434343"/>
                </a:solidFill>
                <a:latin typeface="Malgun Gothic"/>
                <a:ea typeface="Malgun Gothic"/>
                <a:cs typeface="Malgun Gothic"/>
                <a:sym typeface="Malgun Gothic"/>
              </a:rPr>
              <a:t> </a:t>
            </a:r>
            <a:endParaRPr/>
          </a:p>
          <a:p>
            <a:pPr marL="0" marR="0" lvl="0" indent="0" algn="l" rtl="0">
              <a:lnSpc>
                <a:spcPct val="100000"/>
              </a:lnSpc>
              <a:spcBef>
                <a:spcPts val="0"/>
              </a:spcBef>
              <a:spcAft>
                <a:spcPts val="0"/>
              </a:spcAft>
              <a:buClr>
                <a:srgbClr val="434343"/>
              </a:buClr>
              <a:buSzPts val="1400"/>
              <a:buFont typeface="Malgun Gothic"/>
              <a:buNone/>
            </a:pPr>
            <a:r>
              <a:rPr lang="en-US" sz="1400" b="0" i="0" u="none" strike="noStrike" cap="none">
                <a:solidFill>
                  <a:srgbClr val="434343"/>
                </a:solidFill>
                <a:latin typeface="Malgun Gothic"/>
                <a:ea typeface="Malgun Gothic"/>
                <a:cs typeface="Malgun Gothic"/>
                <a:sym typeface="Malgun Gothic"/>
              </a:rPr>
              <a:t>페이지 간의 데이터 공유를 위하여,  웹브라우저의 LocalStorage를 JSON 을 이용하여 사용.</a:t>
            </a:r>
            <a:endParaRPr/>
          </a:p>
        </p:txBody>
      </p:sp>
      <p:pic>
        <p:nvPicPr>
          <p:cNvPr id="522" name="Google Shape;522;p9" descr="Google Shape;534;g8ac9817a83_0_7"/>
          <p:cNvPicPr preferRelativeResize="0"/>
          <p:nvPr/>
        </p:nvPicPr>
        <p:blipFill rotWithShape="1">
          <a:blip r:embed="rId3">
            <a:alphaModFix/>
          </a:blip>
          <a:srcRect/>
          <a:stretch/>
        </p:blipFill>
        <p:spPr>
          <a:xfrm>
            <a:off x="2292423" y="2378424"/>
            <a:ext cx="4790126" cy="3008476"/>
          </a:xfrm>
          <a:prstGeom prst="rect">
            <a:avLst/>
          </a:prstGeom>
          <a:noFill/>
          <a:ln>
            <a:noFill/>
          </a:ln>
        </p:spPr>
      </p:pic>
      <p:grpSp>
        <p:nvGrpSpPr>
          <p:cNvPr id="523" name="Google Shape;523;p9"/>
          <p:cNvGrpSpPr/>
          <p:nvPr/>
        </p:nvGrpSpPr>
        <p:grpSpPr>
          <a:xfrm>
            <a:off x="8238048" y="2929844"/>
            <a:ext cx="1323303" cy="1505537"/>
            <a:chOff x="-1" y="-1"/>
            <a:chExt cx="1323302" cy="1505536"/>
          </a:xfrm>
        </p:grpSpPr>
        <p:grpSp>
          <p:nvGrpSpPr>
            <p:cNvPr id="524" name="Google Shape;524;p9"/>
            <p:cNvGrpSpPr/>
            <p:nvPr/>
          </p:nvGrpSpPr>
          <p:grpSpPr>
            <a:xfrm>
              <a:off x="5075" y="-1"/>
              <a:ext cx="1242029" cy="1505536"/>
              <a:chOff x="-1" y="-1"/>
              <a:chExt cx="1242028" cy="1505535"/>
            </a:xfrm>
          </p:grpSpPr>
          <p:sp>
            <p:nvSpPr>
              <p:cNvPr id="525" name="Google Shape;525;p9"/>
              <p:cNvSpPr/>
              <p:nvPr/>
            </p:nvSpPr>
            <p:spPr>
              <a:xfrm>
                <a:off x="-1" y="-1"/>
                <a:ext cx="1242028" cy="1505535"/>
              </a:xfrm>
              <a:custGeom>
                <a:avLst/>
                <a:gdLst/>
                <a:ahLst/>
                <a:cxnLst/>
                <a:rect l="l" t="t"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6B26B"/>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9"/>
              <p:cNvSpPr/>
              <p:nvPr/>
            </p:nvSpPr>
            <p:spPr>
              <a:xfrm>
                <a:off x="-1" y="-1"/>
                <a:ext cx="1242028" cy="1505535"/>
              </a:xfrm>
              <a:custGeom>
                <a:avLst/>
                <a:gdLst/>
                <a:ahLst/>
                <a:cxnLst/>
                <a:rect l="l" t="t"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9525" cap="flat" cmpd="sng">
                <a:solidFill>
                  <a:srgbClr val="44546A"/>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7" name="Google Shape;527;p9"/>
            <p:cNvSpPr txBox="1"/>
            <p:nvPr/>
          </p:nvSpPr>
          <p:spPr>
            <a:xfrm>
              <a:off x="-1" y="612429"/>
              <a:ext cx="1323302" cy="398751"/>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Malgun Gothic"/>
                <a:buNone/>
              </a:pPr>
              <a:r>
                <a:rPr lang="en-US" sz="1400" b="1" i="0" u="none" strike="noStrike" cap="none">
                  <a:solidFill>
                    <a:srgbClr val="000000"/>
                  </a:solidFill>
                  <a:latin typeface="Malgun Gothic"/>
                  <a:ea typeface="Malgun Gothic"/>
                  <a:cs typeface="Malgun Gothic"/>
                  <a:sym typeface="Malgun Gothic"/>
                </a:rPr>
                <a:t>LocalStorage</a:t>
              </a:r>
              <a:endParaRPr/>
            </a:p>
          </p:txBody>
        </p:sp>
      </p:grpSp>
      <p:grpSp>
        <p:nvGrpSpPr>
          <p:cNvPr id="528" name="Google Shape;528;p9"/>
          <p:cNvGrpSpPr/>
          <p:nvPr/>
        </p:nvGrpSpPr>
        <p:grpSpPr>
          <a:xfrm>
            <a:off x="7788997" y="4018522"/>
            <a:ext cx="930005" cy="834905"/>
            <a:chOff x="-2" y="-2"/>
            <a:chExt cx="930004" cy="834904"/>
          </a:xfrm>
        </p:grpSpPr>
        <p:grpSp>
          <p:nvGrpSpPr>
            <p:cNvPr id="529" name="Google Shape;529;p9"/>
            <p:cNvGrpSpPr/>
            <p:nvPr/>
          </p:nvGrpSpPr>
          <p:grpSpPr>
            <a:xfrm>
              <a:off x="-2" y="-2"/>
              <a:ext cx="930004" cy="834904"/>
              <a:chOff x="-1" y="-1"/>
              <a:chExt cx="930002" cy="834902"/>
            </a:xfrm>
          </p:grpSpPr>
          <p:sp>
            <p:nvSpPr>
              <p:cNvPr id="530" name="Google Shape;530;p9"/>
              <p:cNvSpPr/>
              <p:nvPr/>
            </p:nvSpPr>
            <p:spPr>
              <a:xfrm>
                <a:off x="-1" y="-1"/>
                <a:ext cx="930002" cy="834902"/>
              </a:xfrm>
              <a:custGeom>
                <a:avLst/>
                <a:gdLst/>
                <a:ahLst/>
                <a:cxnLst/>
                <a:rect l="l" t="t" r="r" b="b"/>
                <a:pathLst>
                  <a:path w="21600" h="21600" extrusionOk="0">
                    <a:moveTo>
                      <a:pt x="1212" y="21600"/>
                    </a:moveTo>
                    <a:cubicBezTo>
                      <a:pt x="543" y="21600"/>
                      <a:pt x="0" y="20996"/>
                      <a:pt x="0" y="20250"/>
                    </a:cubicBezTo>
                    <a:cubicBezTo>
                      <a:pt x="0" y="19504"/>
                      <a:pt x="543" y="18900"/>
                      <a:pt x="1212" y="18900"/>
                    </a:cubicBezTo>
                    <a:lnTo>
                      <a:pt x="2424" y="18900"/>
                    </a:lnTo>
                    <a:lnTo>
                      <a:pt x="2424" y="1350"/>
                    </a:lnTo>
                    <a:cubicBezTo>
                      <a:pt x="2424" y="604"/>
                      <a:pt x="2967" y="0"/>
                      <a:pt x="3636" y="0"/>
                    </a:cubicBezTo>
                    <a:lnTo>
                      <a:pt x="20388" y="0"/>
                    </a:lnTo>
                    <a:cubicBezTo>
                      <a:pt x="21057" y="0"/>
                      <a:pt x="21600" y="604"/>
                      <a:pt x="21600" y="1350"/>
                    </a:cubicBezTo>
                    <a:cubicBezTo>
                      <a:pt x="21600" y="2096"/>
                      <a:pt x="21057" y="2700"/>
                      <a:pt x="20388" y="2700"/>
                    </a:cubicBezTo>
                    <a:lnTo>
                      <a:pt x="19176" y="2700"/>
                    </a:lnTo>
                    <a:lnTo>
                      <a:pt x="19176" y="20250"/>
                    </a:lnTo>
                    <a:cubicBezTo>
                      <a:pt x="19176" y="20996"/>
                      <a:pt x="18634" y="21600"/>
                      <a:pt x="17964" y="21600"/>
                    </a:cubicBezTo>
                    <a:close/>
                  </a:path>
                </a:pathLst>
              </a:custGeom>
              <a:solidFill>
                <a:srgbClr val="E7E6E6"/>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9"/>
              <p:cNvSpPr/>
              <p:nvPr/>
            </p:nvSpPr>
            <p:spPr>
              <a:xfrm>
                <a:off x="0" y="52179"/>
                <a:ext cx="208725" cy="782722"/>
              </a:xfrm>
              <a:custGeom>
                <a:avLst/>
                <a:gdLst/>
                <a:ahLst/>
                <a:cxnLst/>
                <a:rect l="l" t="t" r="r" b="b"/>
                <a:pathLst>
                  <a:path w="21600" h="21600" extrusionOk="0">
                    <a:moveTo>
                      <a:pt x="21600" y="0"/>
                    </a:moveTo>
                    <a:cubicBezTo>
                      <a:pt x="21600" y="795"/>
                      <a:pt x="19182" y="1440"/>
                      <a:pt x="16200" y="1440"/>
                    </a:cubicBezTo>
                    <a:cubicBezTo>
                      <a:pt x="14709" y="1440"/>
                      <a:pt x="13500" y="1118"/>
                      <a:pt x="13500" y="720"/>
                    </a:cubicBezTo>
                    <a:cubicBezTo>
                      <a:pt x="13500" y="322"/>
                      <a:pt x="14709" y="0"/>
                      <a:pt x="16200" y="0"/>
                    </a:cubicBezTo>
                    <a:close/>
                    <a:moveTo>
                      <a:pt x="10800" y="20160"/>
                    </a:moveTo>
                    <a:cubicBezTo>
                      <a:pt x="10800" y="20955"/>
                      <a:pt x="8382" y="21600"/>
                      <a:pt x="5400" y="21600"/>
                    </a:cubicBezTo>
                    <a:cubicBezTo>
                      <a:pt x="2418" y="21600"/>
                      <a:pt x="0" y="20955"/>
                      <a:pt x="0" y="20160"/>
                    </a:cubicBezTo>
                    <a:cubicBezTo>
                      <a:pt x="0" y="19365"/>
                      <a:pt x="2418" y="18720"/>
                      <a:pt x="5400" y="18720"/>
                    </a:cubicBezTo>
                    <a:cubicBezTo>
                      <a:pt x="6891" y="18720"/>
                      <a:pt x="8100" y="19042"/>
                      <a:pt x="8100" y="19440"/>
                    </a:cubicBezTo>
                    <a:cubicBezTo>
                      <a:pt x="8100" y="19838"/>
                      <a:pt x="6891" y="20160"/>
                      <a:pt x="5400" y="20160"/>
                    </a:cubicBezTo>
                    <a:close/>
                  </a:path>
                </a:pathLst>
              </a:custGeom>
              <a:solidFill>
                <a:srgbClr val="000000">
                  <a:alpha val="20000"/>
                </a:srgbClr>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9"/>
              <p:cNvSpPr/>
              <p:nvPr/>
            </p:nvSpPr>
            <p:spPr>
              <a:xfrm>
                <a:off x="-1" y="-1"/>
                <a:ext cx="930002" cy="834902"/>
              </a:xfrm>
              <a:custGeom>
                <a:avLst/>
                <a:gdLst/>
                <a:ahLst/>
                <a:cxnLst/>
                <a:rect l="l" t="t" r="r" b="b"/>
                <a:pathLst>
                  <a:path w="21600" h="21600" extrusionOk="0">
                    <a:moveTo>
                      <a:pt x="2424" y="18900"/>
                    </a:moveTo>
                    <a:lnTo>
                      <a:pt x="2424" y="1350"/>
                    </a:lnTo>
                    <a:cubicBezTo>
                      <a:pt x="2424" y="604"/>
                      <a:pt x="2967" y="0"/>
                      <a:pt x="3636" y="0"/>
                    </a:cubicBezTo>
                    <a:lnTo>
                      <a:pt x="20388" y="0"/>
                    </a:lnTo>
                    <a:cubicBezTo>
                      <a:pt x="21057" y="0"/>
                      <a:pt x="21600" y="604"/>
                      <a:pt x="21600" y="1350"/>
                    </a:cubicBezTo>
                    <a:cubicBezTo>
                      <a:pt x="21600" y="2096"/>
                      <a:pt x="21057" y="2700"/>
                      <a:pt x="20388" y="2700"/>
                    </a:cubicBezTo>
                    <a:lnTo>
                      <a:pt x="19176" y="2700"/>
                    </a:lnTo>
                    <a:lnTo>
                      <a:pt x="19176" y="20250"/>
                    </a:lnTo>
                    <a:cubicBezTo>
                      <a:pt x="19176" y="20996"/>
                      <a:pt x="18634" y="21600"/>
                      <a:pt x="17964" y="21600"/>
                    </a:cubicBezTo>
                    <a:lnTo>
                      <a:pt x="1212" y="21600"/>
                    </a:lnTo>
                    <a:cubicBezTo>
                      <a:pt x="543" y="21600"/>
                      <a:pt x="0" y="20996"/>
                      <a:pt x="0" y="20250"/>
                    </a:cubicBezTo>
                    <a:cubicBezTo>
                      <a:pt x="0" y="19504"/>
                      <a:pt x="543" y="18900"/>
                      <a:pt x="1212" y="18900"/>
                    </a:cubicBezTo>
                    <a:close/>
                    <a:moveTo>
                      <a:pt x="3636" y="0"/>
                    </a:moveTo>
                    <a:cubicBezTo>
                      <a:pt x="4305" y="0"/>
                      <a:pt x="4848" y="604"/>
                      <a:pt x="4848" y="1350"/>
                    </a:cubicBezTo>
                    <a:cubicBezTo>
                      <a:pt x="4848" y="2096"/>
                      <a:pt x="4305" y="2700"/>
                      <a:pt x="3636" y="2700"/>
                    </a:cubicBezTo>
                    <a:cubicBezTo>
                      <a:pt x="3301" y="2700"/>
                      <a:pt x="3030" y="2398"/>
                      <a:pt x="3030" y="2025"/>
                    </a:cubicBezTo>
                    <a:cubicBezTo>
                      <a:pt x="3030" y="1652"/>
                      <a:pt x="3301" y="1350"/>
                      <a:pt x="3636" y="1350"/>
                    </a:cubicBezTo>
                    <a:lnTo>
                      <a:pt x="4848" y="1350"/>
                    </a:lnTo>
                    <a:moveTo>
                      <a:pt x="19176" y="2700"/>
                    </a:moveTo>
                    <a:lnTo>
                      <a:pt x="3636" y="2700"/>
                    </a:lnTo>
                    <a:moveTo>
                      <a:pt x="1212" y="18900"/>
                    </a:moveTo>
                    <a:cubicBezTo>
                      <a:pt x="1547" y="18900"/>
                      <a:pt x="1818" y="19202"/>
                      <a:pt x="1818" y="19575"/>
                    </a:cubicBezTo>
                    <a:cubicBezTo>
                      <a:pt x="1818" y="19948"/>
                      <a:pt x="1547" y="20250"/>
                      <a:pt x="1212" y="20250"/>
                    </a:cubicBezTo>
                    <a:lnTo>
                      <a:pt x="2424" y="20250"/>
                    </a:lnTo>
                    <a:moveTo>
                      <a:pt x="1212" y="21600"/>
                    </a:moveTo>
                    <a:cubicBezTo>
                      <a:pt x="1881" y="21600"/>
                      <a:pt x="2424" y="20996"/>
                      <a:pt x="2424" y="20250"/>
                    </a:cubicBezTo>
                    <a:lnTo>
                      <a:pt x="2424" y="18900"/>
                    </a:lnTo>
                  </a:path>
                </a:pathLst>
              </a:custGeom>
              <a:noFill/>
              <a:ln w="9525" cap="flat" cmpd="sng">
                <a:solidFill>
                  <a:srgbClr val="44546A"/>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33" name="Google Shape;533;p9"/>
            <p:cNvSpPr txBox="1"/>
            <p:nvPr/>
          </p:nvSpPr>
          <p:spPr>
            <a:xfrm>
              <a:off x="44300" y="124775"/>
              <a:ext cx="831300" cy="614651"/>
            </a:xfrm>
            <a:prstGeom prst="rect">
              <a:avLst/>
            </a:prstGeom>
            <a:noFill/>
            <a:ln>
              <a:noFill/>
            </a:ln>
          </p:spPr>
          <p:txBody>
            <a:bodyPr spcFirstLastPara="1" wrap="square" lIns="91400" tIns="91400" rIns="91400" bIns="91400" anchor="t" anchorCtr="0">
              <a:spAutoFit/>
            </a:bodyPr>
            <a:lstStyle/>
            <a:p>
              <a:pPr marL="0" marR="0" lvl="0" indent="0" algn="ctr" rtl="0">
                <a:lnSpc>
                  <a:spcPct val="100000"/>
                </a:lnSpc>
                <a:spcBef>
                  <a:spcPts val="0"/>
                </a:spcBef>
                <a:spcAft>
                  <a:spcPts val="0"/>
                </a:spcAft>
                <a:buClr>
                  <a:srgbClr val="000000"/>
                </a:buClr>
                <a:buSzPts val="1400"/>
                <a:buFont typeface="Malgun Gothic"/>
                <a:buNone/>
              </a:pPr>
              <a:r>
                <a:rPr lang="en-US" sz="1400" b="0" i="0" u="none" strike="noStrike" cap="none">
                  <a:solidFill>
                    <a:srgbClr val="000000"/>
                  </a:solidFill>
                  <a:latin typeface="Malgun Gothic"/>
                  <a:ea typeface="Malgun Gothic"/>
                  <a:cs typeface="Malgun Gothic"/>
                  <a:sym typeface="Malgun Gothic"/>
                </a:rPr>
                <a:t>by</a:t>
              </a:r>
              <a:endParaRPr/>
            </a:p>
            <a:p>
              <a:pPr marL="0" marR="0" lvl="0" indent="0" algn="ctr" rtl="0">
                <a:lnSpc>
                  <a:spcPct val="100000"/>
                </a:lnSpc>
                <a:spcBef>
                  <a:spcPts val="0"/>
                </a:spcBef>
                <a:spcAft>
                  <a:spcPts val="0"/>
                </a:spcAft>
                <a:buClr>
                  <a:srgbClr val="000000"/>
                </a:buClr>
                <a:buSzPts val="1400"/>
                <a:buFont typeface="Malgun Gothic"/>
                <a:buNone/>
              </a:pPr>
              <a:r>
                <a:rPr lang="en-US" sz="1400" b="1" i="0" u="none" strike="noStrike" cap="none">
                  <a:solidFill>
                    <a:srgbClr val="000000"/>
                  </a:solidFill>
                  <a:latin typeface="Malgun Gothic"/>
                  <a:ea typeface="Malgun Gothic"/>
                  <a:cs typeface="Malgun Gothic"/>
                  <a:sym typeface="Malgun Gothic"/>
                </a:rPr>
                <a:t>JSON</a:t>
              </a:r>
              <a:endParaRPr/>
            </a:p>
          </p:txBody>
        </p:sp>
      </p:grpSp>
      <p:sp>
        <p:nvSpPr>
          <p:cNvPr id="534" name="Google Shape;534;p9"/>
          <p:cNvSpPr/>
          <p:nvPr/>
        </p:nvSpPr>
        <p:spPr>
          <a:xfrm>
            <a:off x="7297301" y="3445177"/>
            <a:ext cx="556247" cy="556247"/>
          </a:xfrm>
          <a:custGeom>
            <a:avLst/>
            <a:gdLst/>
            <a:ahLst/>
            <a:cxnLst/>
            <a:rect l="l" t="t" r="r" b="b"/>
            <a:pathLst>
              <a:path w="21600" h="21600" extrusionOk="0">
                <a:moveTo>
                  <a:pt x="0" y="7344"/>
                </a:moveTo>
                <a:lnTo>
                  <a:pt x="7344" y="7344"/>
                </a:lnTo>
                <a:lnTo>
                  <a:pt x="7344" y="0"/>
                </a:lnTo>
                <a:lnTo>
                  <a:pt x="14256" y="0"/>
                </a:lnTo>
                <a:lnTo>
                  <a:pt x="14256" y="7344"/>
                </a:lnTo>
                <a:lnTo>
                  <a:pt x="21600" y="7344"/>
                </a:lnTo>
                <a:lnTo>
                  <a:pt x="21600" y="14256"/>
                </a:lnTo>
                <a:lnTo>
                  <a:pt x="14256" y="14256"/>
                </a:lnTo>
                <a:lnTo>
                  <a:pt x="14256" y="21600"/>
                </a:lnTo>
                <a:lnTo>
                  <a:pt x="7344" y="21600"/>
                </a:lnTo>
                <a:lnTo>
                  <a:pt x="7344" y="14256"/>
                </a:lnTo>
                <a:lnTo>
                  <a:pt x="0" y="14256"/>
                </a:lnTo>
                <a:close/>
              </a:path>
            </a:pathLst>
          </a:custGeom>
          <a:solidFill>
            <a:srgbClr val="F4B2B6"/>
          </a:solidFill>
          <a:ln w="127000" cap="flat" cmpd="sng">
            <a:solidFill>
              <a:srgbClr val="F4B2B6"/>
            </a:solidFill>
            <a:prstDash val="solid"/>
            <a:miter lim="8000"/>
            <a:headEnd type="none" w="sm" len="sm"/>
            <a:tailEnd type="none" w="sm" len="sm"/>
          </a:ln>
          <a:effectLst>
            <a:outerShdw dist="76200" dir="5400000" rotWithShape="0">
              <a:srgbClr val="000000">
                <a:alpha val="35294"/>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9"/>
          <p:cNvSpPr txBox="1"/>
          <p:nvPr/>
        </p:nvSpPr>
        <p:spPr>
          <a:xfrm>
            <a:off x="5823875" y="6526400"/>
            <a:ext cx="622801" cy="378498"/>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666666"/>
              </a:buClr>
              <a:buSzPts val="1400"/>
              <a:buFont typeface="Times New Roman"/>
              <a:buNone/>
            </a:pPr>
            <a:r>
              <a:rPr lang="en-US" sz="1400" b="0" i="0" u="none" strike="noStrike" cap="none">
                <a:solidFill>
                  <a:srgbClr val="666666"/>
                </a:solidFill>
                <a:latin typeface="Times New Roman"/>
                <a:ea typeface="Times New Roman"/>
                <a:cs typeface="Times New Roman"/>
                <a:sym typeface="Times New Roman"/>
              </a:rPr>
              <a:t>09/21</a:t>
            </a:r>
            <a:endParaRPr/>
          </a:p>
        </p:txBody>
      </p:sp>
    </p:spTree>
  </p:cSld>
  <p:clrMapOvr>
    <a:masterClrMapping/>
  </p:clrMapOvr>
</p:sld>
</file>

<file path=ppt/theme/theme1.xml><?xml version="1.0" encoding="utf-8"?>
<a:theme xmlns:a="http://schemas.openxmlformats.org/drawingml/2006/main" name="8_Office 테마">
  <a:themeElements>
    <a:clrScheme name="8_Office 테마">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8_Office 테마">
  <a:themeElements>
    <a:clrScheme name="8_Office 테마">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1097</Words>
  <Application>Microsoft Office PowerPoint</Application>
  <PresentationFormat>사용자 지정</PresentationFormat>
  <Paragraphs>382</Paragraphs>
  <Slides>21</Slides>
  <Notes>21</Notes>
  <HiddenSlides>0</HiddenSlides>
  <MMClips>0</MMClips>
  <ScaleCrop>false</ScaleCrop>
  <HeadingPairs>
    <vt:vector size="4" baseType="variant">
      <vt:variant>
        <vt:lpstr>테마</vt:lpstr>
      </vt:variant>
      <vt:variant>
        <vt:i4>1</vt:i4>
      </vt:variant>
      <vt:variant>
        <vt:lpstr>슬라이드 제목</vt:lpstr>
      </vt:variant>
      <vt:variant>
        <vt:i4>21</vt:i4>
      </vt:variant>
    </vt:vector>
  </HeadingPairs>
  <TitlesOfParts>
    <vt:vector size="22" baseType="lpstr">
      <vt:lpstr>8_Office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cp:lastModifiedBy>jin</cp:lastModifiedBy>
  <cp:revision>1</cp:revision>
  <dcterms:modified xsi:type="dcterms:W3CDTF">2020-12-03T07:06:00Z</dcterms:modified>
</cp:coreProperties>
</file>