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1" r:id="rId3"/>
    <p:sldId id="332" r:id="rId4"/>
    <p:sldId id="340" r:id="rId5"/>
    <p:sldId id="334" r:id="rId6"/>
    <p:sldId id="337" r:id="rId7"/>
    <p:sldId id="338" r:id="rId8"/>
    <p:sldId id="339" r:id="rId9"/>
    <p:sldId id="341" r:id="rId10"/>
    <p:sldId id="342" r:id="rId11"/>
    <p:sldId id="335" r:id="rId12"/>
    <p:sldId id="344" r:id="rId13"/>
    <p:sldId id="336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D5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875" autoAdjust="0"/>
  </p:normalViewPr>
  <p:slideViewPr>
    <p:cSldViewPr>
      <p:cViewPr varScale="1">
        <p:scale>
          <a:sx n="55" d="100"/>
          <a:sy n="55" d="100"/>
        </p:scale>
        <p:origin x="15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2020-04-18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서울특별시 구 별</a:t>
            </a:r>
            <a:br>
              <a:rPr lang="en-US" altLang="ko-KR" sz="3200" dirty="0"/>
            </a:br>
            <a:r>
              <a:rPr lang="en-US" altLang="ko-KR" sz="3200" dirty="0"/>
              <a:t>CCTV</a:t>
            </a:r>
            <a:r>
              <a:rPr lang="ko-KR" altLang="en-US" sz="3200" dirty="0"/>
              <a:t>의 수와 범죄 검거 건수 상관관계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90FBD-F974-4153-A461-53DE4C52D72C}"/>
              </a:ext>
            </a:extLst>
          </p:cNvPr>
          <p:cNvSpPr txBox="1"/>
          <p:nvPr/>
        </p:nvSpPr>
        <p:spPr>
          <a:xfrm>
            <a:off x="2987824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20160535, </a:t>
            </a:r>
            <a:r>
              <a:rPr lang="ko-KR" altLang="en-US" dirty="0" err="1"/>
              <a:t>박성은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45C91-FCA0-4080-BF6E-AD51789C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0050AA39-89A2-4221-8825-31BC05649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7"/>
            <a:ext cx="6445696" cy="196694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F9EA67-06F9-4E73-AFCF-D7502BB4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7" y="2348880"/>
            <a:ext cx="8108573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2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BAR</a:t>
            </a:r>
            <a:r>
              <a:rPr lang="ko-KR" altLang="en-US" dirty="0"/>
              <a:t> 그래프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내용 개체 틀 9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0347CF77-D866-4C14-AA95-6423EF261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708920"/>
            <a:ext cx="8445623" cy="259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7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PIE</a:t>
            </a:r>
            <a:r>
              <a:rPr lang="ko-KR" altLang="en-US" dirty="0"/>
              <a:t> 차트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52B9C4-2BFC-4AE7-933A-C90B416E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41391"/>
            <a:ext cx="4712774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2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CCTV </a:t>
            </a:r>
            <a:r>
              <a:rPr lang="ko-KR" altLang="en-US" dirty="0"/>
              <a:t>대수와 범죄 검거율이 유의미하지 않아 보인다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추후 통계 모듈을 이용해 상관관계 분석 필요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CCTV</a:t>
            </a:r>
            <a:r>
              <a:rPr lang="ko-KR" altLang="en-US" dirty="0"/>
              <a:t>와 범죄 발생률에 관해서도 분석 필요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설치 목적에 따른 </a:t>
            </a:r>
            <a:r>
              <a:rPr lang="en-US" altLang="ko-KR" dirty="0"/>
              <a:t>CCTV</a:t>
            </a:r>
            <a:r>
              <a:rPr lang="ko-KR" altLang="en-US" dirty="0"/>
              <a:t> 종류의</a:t>
            </a:r>
            <a:r>
              <a:rPr lang="en-US" altLang="ko-KR" dirty="0"/>
              <a:t> </a:t>
            </a:r>
            <a:r>
              <a:rPr lang="ko-KR" altLang="en-US" dirty="0"/>
              <a:t>분류 필요</a:t>
            </a:r>
            <a:endParaRPr lang="en-US" altLang="ko-KR" dirty="0"/>
          </a:p>
          <a:p>
            <a:pPr lvl="1"/>
            <a:r>
              <a:rPr lang="ko-KR" altLang="en-US" dirty="0"/>
              <a:t>생활방범용</a:t>
            </a:r>
            <a:r>
              <a:rPr lang="en-US" altLang="ko-KR" dirty="0"/>
              <a:t>, </a:t>
            </a:r>
            <a:r>
              <a:rPr lang="ko-KR" altLang="en-US" dirty="0"/>
              <a:t>교통단속</a:t>
            </a:r>
            <a:r>
              <a:rPr lang="en-US" altLang="ko-KR" dirty="0"/>
              <a:t>, </a:t>
            </a:r>
            <a:r>
              <a:rPr lang="ko-KR" altLang="en-US" dirty="0"/>
              <a:t>교통정보수집</a:t>
            </a:r>
            <a:r>
              <a:rPr lang="en-US" altLang="ko-KR" dirty="0"/>
              <a:t>, </a:t>
            </a:r>
            <a:r>
              <a:rPr lang="ko-KR" altLang="en-US" dirty="0"/>
              <a:t>다목적</a:t>
            </a:r>
            <a:r>
              <a:rPr lang="en-US" altLang="ko-KR" dirty="0"/>
              <a:t>, </a:t>
            </a:r>
            <a:r>
              <a:rPr lang="ko-KR" altLang="en-US" dirty="0"/>
              <a:t>어린이보호 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2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데이터분석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CCTV</a:t>
            </a:r>
            <a:r>
              <a:rPr lang="ko-KR" altLang="en-US" dirty="0"/>
              <a:t> 개수가 범죄 검거에 영향을 미치는지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내 집 앞에 </a:t>
            </a:r>
            <a:r>
              <a:rPr lang="en-US" altLang="ko-KR" dirty="0"/>
              <a:t>CCTV</a:t>
            </a:r>
            <a:r>
              <a:rPr lang="ko-KR" altLang="en-US" dirty="0"/>
              <a:t>가 있는데 이 </a:t>
            </a:r>
            <a:r>
              <a:rPr lang="en-US" altLang="ko-KR" dirty="0"/>
              <a:t>CCTV </a:t>
            </a:r>
            <a:r>
              <a:rPr lang="ko-KR" altLang="en-US" dirty="0"/>
              <a:t>한 대가 어떤 효용을 가져올까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 구별로 발생되는 검거율을 비교한다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구 별로 </a:t>
            </a:r>
            <a:r>
              <a:rPr lang="en-US" altLang="ko-KR" dirty="0"/>
              <a:t>CCTV </a:t>
            </a:r>
            <a:r>
              <a:rPr lang="ko-KR" altLang="en-US" dirty="0"/>
              <a:t>수와 범죄 검거율의 차이 파악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58EC2-10ED-42A9-8287-55062EB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활용한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A122D-CA44-44A3-88C9-1B533E2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3C45A9-4C27-46B9-922C-E0B0FEE7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" y="1398365"/>
            <a:ext cx="6600602" cy="1957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DAA0E-F791-4336-AC97-8CAF2A09A7A5}"/>
              </a:ext>
            </a:extLst>
          </p:cNvPr>
          <p:cNvSpPr txBox="1"/>
          <p:nvPr/>
        </p:nvSpPr>
        <p:spPr>
          <a:xfrm>
            <a:off x="446856" y="3501523"/>
            <a:ext cx="38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 열린 데이터 광장</a:t>
            </a:r>
            <a:r>
              <a:rPr lang="en-US" altLang="ko-KR" dirty="0"/>
              <a:t>, 2018</a:t>
            </a:r>
            <a:r>
              <a:rPr lang="ko-KR" altLang="en-US" dirty="0"/>
              <a:t>년 자료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BB012D-CC04-4A83-8C8C-57C8BE64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980506"/>
            <a:ext cx="7107696" cy="1750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068E7-0156-495E-B6C6-D8168335B657}"/>
              </a:ext>
            </a:extLst>
          </p:cNvPr>
          <p:cNvSpPr txBox="1"/>
          <p:nvPr/>
        </p:nvSpPr>
        <p:spPr>
          <a:xfrm>
            <a:off x="446856" y="5847942"/>
            <a:ext cx="506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공공데이터포털</a:t>
            </a:r>
            <a:r>
              <a:rPr lang="en-US" altLang="ko-KR" dirty="0"/>
              <a:t>, </a:t>
            </a:r>
            <a:r>
              <a:rPr lang="ko-KR" altLang="en-US" dirty="0"/>
              <a:t>과거부터 누적된 자료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375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ED85B-C877-4762-BED6-1C1AB8D8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그래프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D3F92-3C06-4839-9DFD-11111D82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 별 </a:t>
            </a:r>
            <a:r>
              <a:rPr lang="en-US" altLang="ko-KR" dirty="0"/>
              <a:t>CCTV </a:t>
            </a:r>
            <a:r>
              <a:rPr lang="ko-KR" altLang="en-US" dirty="0"/>
              <a:t>개수와 범죄 검거율을 알아본다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Bar </a:t>
            </a:r>
            <a:r>
              <a:rPr lang="ko-KR" altLang="en-US" dirty="0"/>
              <a:t>그래프 </a:t>
            </a:r>
            <a:r>
              <a:rPr lang="en-US" altLang="ko-KR" dirty="0"/>
              <a:t>– </a:t>
            </a:r>
            <a:r>
              <a:rPr lang="ko-KR" altLang="en-US" dirty="0"/>
              <a:t>구 별 </a:t>
            </a:r>
            <a:r>
              <a:rPr lang="en-US" altLang="ko-KR" dirty="0"/>
              <a:t>CCTV</a:t>
            </a:r>
            <a:r>
              <a:rPr lang="ko-KR" altLang="en-US" dirty="0"/>
              <a:t>의 개수와 범죄 </a:t>
            </a:r>
            <a:r>
              <a:rPr lang="ko-KR" altLang="en-US" dirty="0" err="1"/>
              <a:t>검거율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각 지역 구 별로 </a:t>
            </a:r>
            <a:r>
              <a:rPr lang="en-US" altLang="ko-KR" dirty="0"/>
              <a:t>CCTV </a:t>
            </a:r>
            <a:r>
              <a:rPr lang="ko-KR" altLang="en-US" dirty="0"/>
              <a:t>개수를 한번에 비교가 가능</a:t>
            </a:r>
            <a:endParaRPr lang="en-US" altLang="ko-KR" dirty="0"/>
          </a:p>
          <a:p>
            <a:pPr lvl="1"/>
            <a:r>
              <a:rPr lang="ko-KR" altLang="en-US" dirty="0"/>
              <a:t>각 지역 구 별로 범죄 검거율을 한 번에 비교가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PIE </a:t>
            </a:r>
            <a:r>
              <a:rPr lang="ko-KR" altLang="en-US" dirty="0"/>
              <a:t>차트 </a:t>
            </a:r>
            <a:r>
              <a:rPr lang="en-US" altLang="ko-KR" dirty="0"/>
              <a:t>– </a:t>
            </a:r>
            <a:r>
              <a:rPr lang="ko-KR" altLang="en-US" dirty="0"/>
              <a:t>범죄 </a:t>
            </a:r>
            <a:r>
              <a:rPr lang="ko-KR" altLang="en-US" dirty="0" err="1"/>
              <a:t>검거율</a:t>
            </a:r>
            <a:endParaRPr lang="en-US" altLang="ko-KR" dirty="0"/>
          </a:p>
          <a:p>
            <a:pPr lvl="1"/>
            <a:r>
              <a:rPr lang="ko-KR" altLang="en-US" dirty="0"/>
              <a:t>발생한 범죄 사건 중 검거된 사건이 차지하는 비율을 나타냄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8328B-EFD8-4E3D-8DAB-78BBA319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01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C12D7-A6CF-4C8D-924D-D74C73D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CEEEF-72A7-467D-9B2F-E9DF96F6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440160"/>
          </a:xfrm>
        </p:spPr>
        <p:txBody>
          <a:bodyPr/>
          <a:lstStyle/>
          <a:p>
            <a:r>
              <a:rPr lang="ko-KR" altLang="en-US" dirty="0"/>
              <a:t>지역구 별 카메라 대수</a:t>
            </a:r>
            <a:endParaRPr lang="en-US" altLang="ko-KR" dirty="0"/>
          </a:p>
          <a:p>
            <a:pPr lvl="1"/>
            <a:r>
              <a:rPr lang="ko-KR" altLang="en-US" dirty="0"/>
              <a:t>구 별 카메라 대수를 한눈에 알아볼 수 있도록 </a:t>
            </a:r>
            <a:r>
              <a:rPr lang="en-US" altLang="ko-KR" dirty="0"/>
              <a:t>BAR </a:t>
            </a:r>
            <a:r>
              <a:rPr lang="ko-KR" altLang="en-US" dirty="0"/>
              <a:t>그래프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28FED-C3F3-483B-B87D-4ABE5A66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BEB05F73-8C08-4682-ADC7-194E10D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237755"/>
            <a:ext cx="9144000" cy="292482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73241BB-334C-4CE4-842E-17FDB5B2FDF8}"/>
              </a:ext>
            </a:extLst>
          </p:cNvPr>
          <p:cNvSpPr/>
          <p:nvPr/>
        </p:nvSpPr>
        <p:spPr>
          <a:xfrm>
            <a:off x="323528" y="5424360"/>
            <a:ext cx="720080" cy="6870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FE13ABA-C90B-421F-ACEA-27C0EC439268}"/>
              </a:ext>
            </a:extLst>
          </p:cNvPr>
          <p:cNvSpPr/>
          <p:nvPr/>
        </p:nvSpPr>
        <p:spPr>
          <a:xfrm>
            <a:off x="1331640" y="5521247"/>
            <a:ext cx="720080" cy="6870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804640-5712-4693-8D52-CF81B72FBD43}"/>
              </a:ext>
            </a:extLst>
          </p:cNvPr>
          <p:cNvSpPr/>
          <p:nvPr/>
        </p:nvSpPr>
        <p:spPr>
          <a:xfrm>
            <a:off x="8099376" y="5521247"/>
            <a:ext cx="720080" cy="6870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9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121A-C147-4DCD-B33A-A80A1310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 </a:t>
            </a:r>
            <a:r>
              <a:rPr lang="ko-KR" altLang="en-US" dirty="0"/>
              <a:t>그래프 인덱스 전처리과정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845C6-2A8B-4D28-895D-27AFEB0A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45894"/>
            <a:ext cx="8229600" cy="5091418"/>
          </a:xfrm>
        </p:spPr>
        <p:txBody>
          <a:bodyPr/>
          <a:lstStyle/>
          <a:p>
            <a:r>
              <a:rPr lang="ko-KR" altLang="en-US" dirty="0"/>
              <a:t>원래 인덱스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사용되지 않을 데이터 </a:t>
            </a:r>
            <a:r>
              <a:rPr lang="en-US" altLang="ko-KR" dirty="0"/>
              <a:t>(</a:t>
            </a:r>
            <a:r>
              <a:rPr lang="ko-KR" altLang="en-US" dirty="0"/>
              <a:t>서울시설관리공단</a:t>
            </a:r>
            <a:r>
              <a:rPr lang="en-US" altLang="ko-KR" dirty="0"/>
              <a:t>, </a:t>
            </a:r>
            <a:r>
              <a:rPr lang="ko-KR" altLang="en-US" dirty="0"/>
              <a:t>강북경찰서</a:t>
            </a:r>
            <a:r>
              <a:rPr lang="en-US" altLang="ko-KR" dirty="0"/>
              <a:t>) </a:t>
            </a:r>
            <a:r>
              <a:rPr lang="ko-KR" altLang="en-US" dirty="0"/>
              <a:t>데이터 삭제</a:t>
            </a:r>
            <a:endParaRPr lang="en-US" altLang="ko-KR" dirty="0"/>
          </a:p>
          <a:p>
            <a:r>
              <a:rPr lang="ko-KR" altLang="en-US" dirty="0"/>
              <a:t>인덱스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CD45C-746A-4AD5-BC34-47B0089F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AC1C0-8A1C-4667-B408-D97FFCAA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2" y="1700808"/>
            <a:ext cx="8697144" cy="1076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DA362C-3B3C-4D2D-8DF7-070EE279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9" y="4164170"/>
            <a:ext cx="6419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C3A2382-C218-4F97-B838-BF1F41F0D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6" y="3716106"/>
            <a:ext cx="8229600" cy="263123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CA489-58CD-4722-87E0-2A0C9DC8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9D3E5B9-7E0C-4624-98A2-103E10489E07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B01520-050B-49EC-88C8-E8731E83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6" y="393904"/>
            <a:ext cx="8534400" cy="30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3D8E-58F7-40E9-BA2D-3B8A238A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PIE </a:t>
            </a:r>
            <a:r>
              <a:rPr lang="ko-KR" altLang="en-US" dirty="0"/>
              <a:t>차트 </a:t>
            </a:r>
            <a:r>
              <a:rPr lang="en-US" altLang="ko-KR" dirty="0"/>
              <a:t>– </a:t>
            </a:r>
            <a:r>
              <a:rPr lang="ko-KR" altLang="en-US" dirty="0"/>
              <a:t>범죄 </a:t>
            </a:r>
            <a:r>
              <a:rPr lang="ko-KR" altLang="en-US" dirty="0" err="1"/>
              <a:t>검거율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35A17-00C8-48FB-9C98-E11FA4DF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F7AED-3558-468D-AECE-32120F66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4545681"/>
            <a:ext cx="6315075" cy="2066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288093-771A-4793-B4AE-8F08B41FF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4" y="1340768"/>
            <a:ext cx="471277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8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0F63E-92BC-4166-8BC6-36D1BF3D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Bar </a:t>
            </a:r>
            <a:r>
              <a:rPr lang="ko-KR" altLang="en-US" dirty="0"/>
              <a:t>그래프 </a:t>
            </a:r>
            <a:r>
              <a:rPr lang="en-US" altLang="ko-KR" dirty="0"/>
              <a:t>– </a:t>
            </a:r>
            <a:r>
              <a:rPr lang="ko-KR" altLang="en-US" dirty="0"/>
              <a:t>구 별 </a:t>
            </a:r>
            <a:r>
              <a:rPr lang="en-US" altLang="ko-KR" dirty="0"/>
              <a:t>CCTV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구 별 범죄 </a:t>
            </a:r>
            <a:r>
              <a:rPr lang="ko-KR" altLang="en-US" dirty="0" err="1"/>
              <a:t>검거율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C5D1E-0057-4038-A4B2-69750B3B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" name="내용 개체 틀 9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08D5AEFD-10DF-43E4-9199-6EF9FA1B1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86758"/>
            <a:ext cx="8229600" cy="2532184"/>
          </a:xfrm>
        </p:spPr>
      </p:pic>
    </p:spTree>
    <p:extLst>
      <p:ext uri="{BB962C8B-B14F-4D97-AF65-F5344CB8AC3E}">
        <p14:creationId xmlns:p14="http://schemas.microsoft.com/office/powerpoint/2010/main" val="40533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7404</TotalTime>
  <Words>178</Words>
  <Application>Microsoft Office PowerPoint</Application>
  <PresentationFormat>화면 슬라이드 쇼(4:3)</PresentationFormat>
  <Paragraphs>55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서울특별시 구 별 CCTV의 수와 범죄 검거 건수 상관관계</vt:lpstr>
      <vt:lpstr>데이터분석 필요성</vt:lpstr>
      <vt:lpstr>활용한 데이터</vt:lpstr>
      <vt:lpstr>사용한 그래프 </vt:lpstr>
      <vt:lpstr>BAR 그래프</vt:lpstr>
      <vt:lpstr>BAR 그래프 인덱스 전처리과정</vt:lpstr>
      <vt:lpstr>PowerPoint 프레젠테이션</vt:lpstr>
      <vt:lpstr>PIE 차트 – 범죄 검거율</vt:lpstr>
      <vt:lpstr>Bar 그래프 – 구 별 CCTV 수, 구 별 범죄 검거율</vt:lpstr>
      <vt:lpstr>PowerPoint 프레젠테이션</vt:lpstr>
      <vt:lpstr>데이터 분석 결과</vt:lpstr>
      <vt:lpstr>데이터 분석 결과</vt:lpstr>
      <vt:lpstr>데이터 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Park Seongeun</cp:lastModifiedBy>
  <cp:revision>538</cp:revision>
  <cp:lastPrinted>2012-12-19T08:26:52Z</cp:lastPrinted>
  <dcterms:created xsi:type="dcterms:W3CDTF">2012-10-10T06:20:37Z</dcterms:created>
  <dcterms:modified xsi:type="dcterms:W3CDTF">2020-04-18T06:16:48Z</dcterms:modified>
</cp:coreProperties>
</file>