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1DAC-CE85-4D8F-B7E6-0525F924121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A395-C450-4140-8203-351B2FDD7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1DAC-CE85-4D8F-B7E6-0525F924121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A395-C450-4140-8203-351B2FDD7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95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1DAC-CE85-4D8F-B7E6-0525F924121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A395-C450-4140-8203-351B2FDD7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5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1DAC-CE85-4D8F-B7E6-0525F924121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A395-C450-4140-8203-351B2FDD7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7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1DAC-CE85-4D8F-B7E6-0525F924121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A395-C450-4140-8203-351B2FDD7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13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1DAC-CE85-4D8F-B7E6-0525F924121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A395-C450-4140-8203-351B2FDD7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75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1DAC-CE85-4D8F-B7E6-0525F924121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A395-C450-4140-8203-351B2FDD7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0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1DAC-CE85-4D8F-B7E6-0525F924121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A395-C450-4140-8203-351B2FDD7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06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1DAC-CE85-4D8F-B7E6-0525F924121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A395-C450-4140-8203-351B2FDD7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0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1DAC-CE85-4D8F-B7E6-0525F924121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A395-C450-4140-8203-351B2FDD7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15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1DAC-CE85-4D8F-B7E6-0525F924121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A395-C450-4140-8203-351B2FDD7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93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1DAC-CE85-4D8F-B7E6-0525F924121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2A395-C450-4140-8203-351B2FDD7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25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4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099" y="388980"/>
            <a:ext cx="10515600" cy="533372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Stack</a:t>
            </a:r>
            <a:r>
              <a:rPr lang="ko-KR" altLang="en-US" sz="2400" dirty="0" smtClean="0"/>
              <a:t>구조를 활용한 프로그래밍 연습문제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3272" y="1149763"/>
            <a:ext cx="11152366" cy="5052253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3300" dirty="0" smtClean="0"/>
              <a:t>문제</a:t>
            </a:r>
          </a:p>
          <a:p>
            <a:pPr marL="0" indent="0">
              <a:buNone/>
            </a:pPr>
            <a:r>
              <a:rPr lang="ko-KR" altLang="en-US" sz="3300" dirty="0" err="1" smtClean="0"/>
              <a:t>나코더</a:t>
            </a:r>
            <a:r>
              <a:rPr lang="ko-KR" altLang="en-US" sz="3300" dirty="0" smtClean="0"/>
              <a:t> 기장 재민이는 동아리 회식을 준비하기 위해서 장부를 관리하는 중이다</a:t>
            </a:r>
            <a:r>
              <a:rPr lang="en-US" altLang="ko-KR" sz="3300" dirty="0" smtClean="0"/>
              <a:t>.</a:t>
            </a:r>
          </a:p>
          <a:p>
            <a:pPr marL="0" indent="0">
              <a:buNone/>
            </a:pPr>
            <a:r>
              <a:rPr lang="ko-KR" altLang="en-US" sz="3300" dirty="0" smtClean="0"/>
              <a:t>재현이는 재민이를 도와서 돈을 관리하는 중인데</a:t>
            </a:r>
            <a:r>
              <a:rPr lang="en-US" altLang="ko-KR" sz="3300" dirty="0" smtClean="0"/>
              <a:t>, </a:t>
            </a:r>
            <a:r>
              <a:rPr lang="ko-KR" altLang="en-US" sz="3300" dirty="0" smtClean="0"/>
              <a:t>애석하게도 항상 </a:t>
            </a:r>
            <a:r>
              <a:rPr lang="ko-KR" altLang="en-US" sz="3300" dirty="0" err="1" smtClean="0"/>
              <a:t>정신없는</a:t>
            </a:r>
            <a:r>
              <a:rPr lang="ko-KR" altLang="en-US" sz="3300" dirty="0" smtClean="0"/>
              <a:t> 재현이는 돈을 실수로 잘못 부르는 사고를 치기 일쑤였다</a:t>
            </a:r>
            <a:r>
              <a:rPr lang="en-US" altLang="ko-KR" sz="3300" dirty="0" smtClean="0"/>
              <a:t>.</a:t>
            </a:r>
          </a:p>
          <a:p>
            <a:pPr marL="0" indent="0">
              <a:buNone/>
            </a:pPr>
            <a:r>
              <a:rPr lang="ko-KR" altLang="en-US" sz="3300" dirty="0" smtClean="0"/>
              <a:t>재현이는 잘못된 수를 부를 때마다 </a:t>
            </a:r>
            <a:r>
              <a:rPr lang="en-US" altLang="ko-KR" sz="3300" dirty="0" smtClean="0"/>
              <a:t>0</a:t>
            </a:r>
            <a:r>
              <a:rPr lang="ko-KR" altLang="en-US" sz="3300" dirty="0" smtClean="0"/>
              <a:t>을 외쳐서</a:t>
            </a:r>
            <a:r>
              <a:rPr lang="en-US" altLang="ko-KR" sz="3300" dirty="0" smtClean="0"/>
              <a:t>, </a:t>
            </a:r>
            <a:r>
              <a:rPr lang="ko-KR" altLang="en-US" sz="3300" dirty="0" smtClean="0"/>
              <a:t>가장 최근에 재민이가 쓴 수를 지우게 시킨다</a:t>
            </a:r>
            <a:r>
              <a:rPr lang="en-US" altLang="ko-KR" sz="3300" dirty="0" smtClean="0"/>
              <a:t>.</a:t>
            </a:r>
          </a:p>
          <a:p>
            <a:pPr marL="0" indent="0">
              <a:buNone/>
            </a:pPr>
            <a:r>
              <a:rPr lang="ko-KR" altLang="en-US" sz="3300" dirty="0" smtClean="0"/>
              <a:t>재민이는 이렇게 모든 수를 받아 적은 후 그 수의 합을 알고 싶어 한다</a:t>
            </a:r>
            <a:r>
              <a:rPr lang="en-US" altLang="ko-KR" sz="3300" dirty="0" smtClean="0"/>
              <a:t>. </a:t>
            </a:r>
            <a:r>
              <a:rPr lang="ko-KR" altLang="en-US" sz="3300" dirty="0" smtClean="0"/>
              <a:t>재민이를 도와주자</a:t>
            </a:r>
            <a:r>
              <a:rPr lang="en-US" altLang="ko-KR" sz="3300" dirty="0" smtClean="0"/>
              <a:t>!</a:t>
            </a:r>
          </a:p>
          <a:p>
            <a:pPr marL="0" indent="0">
              <a:buNone/>
            </a:pPr>
            <a:endParaRPr lang="en-US" altLang="ko-KR" sz="33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3300" dirty="0" smtClean="0"/>
              <a:t>입력</a:t>
            </a:r>
          </a:p>
          <a:p>
            <a:pPr marL="0" indent="0">
              <a:buNone/>
            </a:pPr>
            <a:r>
              <a:rPr lang="ko-KR" altLang="en-US" sz="3300" dirty="0" smtClean="0"/>
              <a:t>첫 번째 줄에 정수 </a:t>
            </a:r>
            <a:r>
              <a:rPr lang="en-US" altLang="ko-KR" sz="3300" dirty="0" smtClean="0"/>
              <a:t>K</a:t>
            </a:r>
            <a:r>
              <a:rPr lang="ko-KR" altLang="en-US" sz="3300" dirty="0" smtClean="0"/>
              <a:t>가 주어진다</a:t>
            </a:r>
            <a:r>
              <a:rPr lang="en-US" altLang="ko-KR" sz="3300" dirty="0" smtClean="0"/>
              <a:t>. (1 ≤ K ≤ 100,000)</a:t>
            </a:r>
          </a:p>
          <a:p>
            <a:pPr marL="0" indent="0">
              <a:buNone/>
            </a:pPr>
            <a:r>
              <a:rPr lang="ko-KR" altLang="en-US" sz="3300" dirty="0" smtClean="0"/>
              <a:t>이후 </a:t>
            </a:r>
            <a:r>
              <a:rPr lang="en-US" altLang="ko-KR" sz="3300" dirty="0" smtClean="0"/>
              <a:t>K</a:t>
            </a:r>
            <a:r>
              <a:rPr lang="ko-KR" altLang="en-US" sz="3300" dirty="0" smtClean="0"/>
              <a:t>개의 줄에 정수가 </a:t>
            </a:r>
            <a:r>
              <a:rPr lang="en-US" altLang="ko-KR" sz="3300" dirty="0" smtClean="0"/>
              <a:t>1</a:t>
            </a:r>
            <a:r>
              <a:rPr lang="ko-KR" altLang="en-US" sz="3300" dirty="0" smtClean="0"/>
              <a:t>개씩 주어진다</a:t>
            </a:r>
            <a:r>
              <a:rPr lang="en-US" altLang="ko-KR" sz="3300" dirty="0" smtClean="0"/>
              <a:t>. </a:t>
            </a:r>
            <a:r>
              <a:rPr lang="ko-KR" altLang="en-US" sz="3300" dirty="0" smtClean="0"/>
              <a:t>정수는 </a:t>
            </a:r>
            <a:r>
              <a:rPr lang="en-US" altLang="ko-KR" sz="3300" dirty="0" smtClean="0"/>
              <a:t>0</a:t>
            </a:r>
            <a:r>
              <a:rPr lang="ko-KR" altLang="en-US" sz="3300" dirty="0" smtClean="0"/>
              <a:t>에서 </a:t>
            </a:r>
            <a:r>
              <a:rPr lang="en-US" altLang="ko-KR" sz="3300" dirty="0" smtClean="0"/>
              <a:t>1,000,000 </a:t>
            </a:r>
            <a:r>
              <a:rPr lang="ko-KR" altLang="en-US" sz="3300" dirty="0" smtClean="0"/>
              <a:t>사이의 값을 가지며</a:t>
            </a:r>
            <a:r>
              <a:rPr lang="en-US" altLang="ko-KR" sz="3300" dirty="0" smtClean="0"/>
              <a:t>, </a:t>
            </a:r>
            <a:r>
              <a:rPr lang="ko-KR" altLang="en-US" sz="3300" dirty="0" smtClean="0"/>
              <a:t>정수가 </a:t>
            </a:r>
            <a:r>
              <a:rPr lang="en-US" altLang="ko-KR" sz="3300" dirty="0" smtClean="0"/>
              <a:t>"0" </a:t>
            </a:r>
            <a:r>
              <a:rPr lang="ko-KR" altLang="en-US" sz="3300" dirty="0" smtClean="0"/>
              <a:t>일 경우에는 가장 최근에 쓴 수를 지우고</a:t>
            </a:r>
            <a:r>
              <a:rPr lang="en-US" altLang="ko-KR" sz="3300" dirty="0" smtClean="0"/>
              <a:t>, </a:t>
            </a:r>
            <a:r>
              <a:rPr lang="ko-KR" altLang="en-US" sz="3300" dirty="0" smtClean="0"/>
              <a:t>아닐 경우 해당 수를 쓴다</a:t>
            </a:r>
            <a:r>
              <a:rPr lang="en-US" altLang="ko-KR" sz="3300" dirty="0" smtClean="0"/>
              <a:t>.</a:t>
            </a:r>
          </a:p>
          <a:p>
            <a:pPr marL="0" indent="0">
              <a:buNone/>
            </a:pPr>
            <a:r>
              <a:rPr lang="ko-KR" altLang="en-US" sz="3300" dirty="0" smtClean="0"/>
              <a:t>정수가 </a:t>
            </a:r>
            <a:r>
              <a:rPr lang="en-US" altLang="ko-KR" sz="3300" dirty="0" smtClean="0"/>
              <a:t>"0"</a:t>
            </a:r>
            <a:r>
              <a:rPr lang="ko-KR" altLang="en-US" sz="3300" dirty="0" smtClean="0"/>
              <a:t>일 경우에 지울 수 있는 수가 있음을 보장할 수 있다</a:t>
            </a:r>
            <a:r>
              <a:rPr lang="en-US" altLang="ko-KR" sz="3300" dirty="0" smtClean="0"/>
              <a:t>.</a:t>
            </a:r>
          </a:p>
          <a:p>
            <a:pPr marL="0" indent="0">
              <a:buNone/>
            </a:pPr>
            <a:endParaRPr lang="en-US" altLang="ko-KR" sz="33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3300" dirty="0" smtClean="0"/>
              <a:t>출력</a:t>
            </a:r>
          </a:p>
          <a:p>
            <a:pPr marL="0" indent="0">
              <a:buNone/>
            </a:pPr>
            <a:r>
              <a:rPr lang="ko-KR" altLang="en-US" sz="3300" dirty="0" smtClean="0"/>
              <a:t>재민이가 최종적으로 적어 낸 수의 합을 출력한다</a:t>
            </a:r>
            <a:r>
              <a:rPr lang="en-US" altLang="ko-KR" sz="3300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01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099" y="388980"/>
            <a:ext cx="10515600" cy="533372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Stack</a:t>
            </a:r>
            <a:r>
              <a:rPr lang="ko-KR" altLang="en-US" sz="2400" dirty="0" smtClean="0"/>
              <a:t>구조를 활용한 프로그래밍 연습문제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816" y="1319054"/>
            <a:ext cx="1442393" cy="24657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949" y="1319054"/>
            <a:ext cx="1419681" cy="12610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266" y="1239189"/>
            <a:ext cx="1491272" cy="43909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8209" y="1239189"/>
            <a:ext cx="1344590" cy="118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8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099" y="388980"/>
            <a:ext cx="10515600" cy="533372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Stack</a:t>
            </a:r>
            <a:r>
              <a:rPr lang="ko-KR" altLang="en-US" sz="2400" dirty="0" smtClean="0"/>
              <a:t>구조를 활용한 프로그래밍 연습문제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3758" y="1149764"/>
            <a:ext cx="10515600" cy="4351338"/>
          </a:xfrm>
        </p:spPr>
        <p:txBody>
          <a:bodyPr>
            <a:noAutofit/>
          </a:bodyPr>
          <a:lstStyle/>
          <a:p>
            <a:r>
              <a:rPr lang="ko-KR" altLang="en-US" sz="1800" dirty="0" smtClean="0"/>
              <a:t>문제</a:t>
            </a:r>
          </a:p>
          <a:p>
            <a:pPr marL="0" indent="0">
              <a:buNone/>
            </a:pPr>
            <a:r>
              <a:rPr lang="ko-KR" altLang="en-US" sz="1800" dirty="0" smtClean="0"/>
              <a:t>괄호 문자열</a:t>
            </a:r>
            <a:r>
              <a:rPr lang="en-US" altLang="ko-KR" sz="1800" dirty="0" smtClean="0"/>
              <a:t>(Parenthesis String, PS)</a:t>
            </a:r>
            <a:r>
              <a:rPr lang="ko-KR" altLang="en-US" sz="1800" dirty="0" smtClean="0"/>
              <a:t>은 두 개의 괄호 기호인 ‘</a:t>
            </a:r>
            <a:r>
              <a:rPr lang="en-US" altLang="ko-KR" sz="1800" dirty="0" smtClean="0"/>
              <a:t>(’ </a:t>
            </a:r>
            <a:r>
              <a:rPr lang="ko-KR" altLang="en-US" sz="1800" dirty="0" smtClean="0"/>
              <a:t>와 ‘</a:t>
            </a:r>
            <a:r>
              <a:rPr lang="en-US" altLang="ko-KR" sz="1800" dirty="0" smtClean="0"/>
              <a:t>)’ </a:t>
            </a:r>
            <a:r>
              <a:rPr lang="ko-KR" altLang="en-US" sz="1800" dirty="0" smtClean="0"/>
              <a:t>만으로 구성되어 있는 문자열이다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그 중에서 괄호의 모양이 바르게 구성된 문자열을 올바른 괄호 문자열</a:t>
            </a:r>
            <a:r>
              <a:rPr lang="en-US" altLang="ko-KR" sz="1800" dirty="0" smtClean="0"/>
              <a:t>(Valid PS, VPS)</a:t>
            </a:r>
            <a:r>
              <a:rPr lang="ko-KR" altLang="en-US" sz="1800" dirty="0" smtClean="0"/>
              <a:t>이라고 부른다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한 쌍의 괄호 기호로 된 “</a:t>
            </a:r>
            <a:r>
              <a:rPr lang="en-US" altLang="ko-KR" sz="1800" dirty="0" smtClean="0"/>
              <a:t>( )” </a:t>
            </a:r>
            <a:r>
              <a:rPr lang="ko-KR" altLang="en-US" sz="1800" dirty="0" smtClean="0"/>
              <a:t>문자열은 기본 </a:t>
            </a:r>
            <a:r>
              <a:rPr lang="en-US" altLang="ko-KR" sz="1800" dirty="0" smtClean="0"/>
              <a:t>VPS </a:t>
            </a:r>
            <a:r>
              <a:rPr lang="ko-KR" altLang="en-US" sz="1800" dirty="0" smtClean="0"/>
              <a:t>이라고 부른다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만일 </a:t>
            </a:r>
            <a:r>
              <a:rPr lang="en-US" altLang="ko-KR" sz="1800" dirty="0" smtClean="0"/>
              <a:t>x 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VPS </a:t>
            </a:r>
            <a:r>
              <a:rPr lang="ko-KR" altLang="en-US" sz="1800" dirty="0" smtClean="0"/>
              <a:t>라면 이것을 하나의 괄호에 넣은 새로운 문자열 “</a:t>
            </a:r>
            <a:r>
              <a:rPr lang="en-US" altLang="ko-KR" sz="1800" dirty="0" smtClean="0"/>
              <a:t>(x)”</a:t>
            </a:r>
            <a:r>
              <a:rPr lang="ko-KR" altLang="en-US" sz="1800" dirty="0" smtClean="0"/>
              <a:t>도 </a:t>
            </a:r>
            <a:r>
              <a:rPr lang="en-US" altLang="ko-KR" sz="1800" dirty="0" smtClean="0"/>
              <a:t>VPS </a:t>
            </a:r>
            <a:r>
              <a:rPr lang="ko-KR" altLang="en-US" sz="1800" dirty="0" smtClean="0"/>
              <a:t>가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그리고 두 </a:t>
            </a:r>
            <a:r>
              <a:rPr lang="en-US" altLang="ko-KR" sz="1800" dirty="0" smtClean="0"/>
              <a:t>VPS x 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y</a:t>
            </a:r>
            <a:r>
              <a:rPr lang="ko-KR" altLang="en-US" sz="1800" dirty="0" smtClean="0"/>
              <a:t>를 접합</a:t>
            </a:r>
            <a:r>
              <a:rPr lang="en-US" altLang="ko-KR" sz="1800" dirty="0" smtClean="0"/>
              <a:t>(concatenation)</a:t>
            </a:r>
            <a:r>
              <a:rPr lang="ko-KR" altLang="en-US" sz="1800" dirty="0" smtClean="0"/>
              <a:t>시킨 새로운 문자열 </a:t>
            </a:r>
            <a:r>
              <a:rPr lang="en-US" altLang="ko-KR" sz="1800" dirty="0" err="1" smtClean="0"/>
              <a:t>xy</a:t>
            </a:r>
            <a:r>
              <a:rPr lang="ko-KR" altLang="en-US" sz="1800" dirty="0" smtClean="0"/>
              <a:t>도 </a:t>
            </a:r>
            <a:r>
              <a:rPr lang="en-US" altLang="ko-KR" sz="1800" dirty="0" smtClean="0"/>
              <a:t>VPS </a:t>
            </a:r>
            <a:r>
              <a:rPr lang="ko-KR" altLang="en-US" sz="1800" dirty="0" smtClean="0"/>
              <a:t>가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예를 들어 “</a:t>
            </a:r>
            <a:r>
              <a:rPr lang="en-US" altLang="ko-KR" sz="1800" dirty="0" smtClean="0"/>
              <a:t>(())()”</a:t>
            </a:r>
            <a:r>
              <a:rPr lang="ko-KR" altLang="en-US" sz="1800" dirty="0" smtClean="0"/>
              <a:t>와 “</a:t>
            </a:r>
            <a:r>
              <a:rPr lang="en-US" altLang="ko-KR" sz="1800" dirty="0" smtClean="0"/>
              <a:t>((()))” 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VPS </a:t>
            </a:r>
            <a:r>
              <a:rPr lang="ko-KR" altLang="en-US" sz="1800" dirty="0" smtClean="0"/>
              <a:t>이지만 “</a:t>
            </a:r>
            <a:r>
              <a:rPr lang="en-US" altLang="ko-KR" sz="1800" dirty="0" smtClean="0"/>
              <a:t>(()(”, “(())()))” , </a:t>
            </a:r>
            <a:r>
              <a:rPr lang="ko-KR" altLang="en-US" sz="1800" dirty="0" smtClean="0"/>
              <a:t>그리고 “</a:t>
            </a:r>
            <a:r>
              <a:rPr lang="en-US" altLang="ko-KR" sz="1800" dirty="0" smtClean="0"/>
              <a:t>(()” </a:t>
            </a:r>
            <a:r>
              <a:rPr lang="ko-KR" altLang="en-US" sz="1800" dirty="0" smtClean="0"/>
              <a:t>는 모두 </a:t>
            </a:r>
            <a:r>
              <a:rPr lang="en-US" altLang="ko-KR" sz="1800" dirty="0" smtClean="0"/>
              <a:t>VPS </a:t>
            </a:r>
            <a:r>
              <a:rPr lang="ko-KR" altLang="en-US" sz="1800" dirty="0" smtClean="0"/>
              <a:t>가 아닌 문자열이다</a:t>
            </a:r>
            <a:r>
              <a:rPr lang="en-US" altLang="ko-KR" sz="1800" dirty="0" smtClean="0"/>
              <a:t>. </a:t>
            </a:r>
          </a:p>
          <a:p>
            <a:pPr marL="0" indent="0">
              <a:buNone/>
            </a:pPr>
            <a:r>
              <a:rPr lang="ko-KR" altLang="en-US" sz="1800" dirty="0" smtClean="0"/>
              <a:t>여러분은 입력으로 주어진 괄호 문자열이 </a:t>
            </a:r>
            <a:r>
              <a:rPr lang="en-US" altLang="ko-KR" sz="1800" dirty="0" smtClean="0"/>
              <a:t>VPS </a:t>
            </a:r>
            <a:r>
              <a:rPr lang="ko-KR" altLang="en-US" sz="1800" dirty="0" smtClean="0"/>
              <a:t>인지 아닌지를 판단해서 그 결과를 </a:t>
            </a:r>
            <a:r>
              <a:rPr lang="en-US" altLang="ko-KR" sz="1800" dirty="0" smtClean="0"/>
              <a:t>YES 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NO </a:t>
            </a:r>
            <a:r>
              <a:rPr lang="ko-KR" altLang="en-US" sz="1800" dirty="0" smtClean="0"/>
              <a:t>로 나타내어야 한다</a:t>
            </a:r>
            <a:r>
              <a:rPr lang="en-US" altLang="ko-KR" sz="1800" dirty="0" smtClean="0"/>
              <a:t>. 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입력</a:t>
            </a:r>
          </a:p>
          <a:p>
            <a:pPr marL="0" indent="0">
              <a:buNone/>
            </a:pPr>
            <a:r>
              <a:rPr lang="ko-KR" altLang="en-US" sz="1800" dirty="0" smtClean="0"/>
              <a:t>입력 데이터는 표준 입력을 사용한다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입력은 </a:t>
            </a:r>
            <a:r>
              <a:rPr lang="en-US" altLang="ko-KR" sz="1800" dirty="0" smtClean="0"/>
              <a:t>T</a:t>
            </a:r>
            <a:r>
              <a:rPr lang="ko-KR" altLang="en-US" sz="1800" dirty="0" smtClean="0"/>
              <a:t>개의 테스트 데이터로 주어진다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입력의 첫 번째 줄에는 입력 데이터의 수를 나타내는 정수 </a:t>
            </a:r>
            <a:r>
              <a:rPr lang="en-US" altLang="ko-KR" sz="1800" dirty="0" smtClean="0"/>
              <a:t>T</a:t>
            </a:r>
            <a:r>
              <a:rPr lang="ko-KR" altLang="en-US" sz="1800" dirty="0" smtClean="0"/>
              <a:t>가 주어진다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각 테스트 데이터의 첫째 줄에는 괄호 문자열이 한 줄에 주어진다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하나의 괄호 문자열의 길이는 </a:t>
            </a:r>
            <a:r>
              <a:rPr lang="en-US" altLang="ko-KR" sz="1800" dirty="0" smtClean="0"/>
              <a:t>2 </a:t>
            </a:r>
            <a:r>
              <a:rPr lang="ko-KR" altLang="en-US" sz="1800" dirty="0" smtClean="0"/>
              <a:t>이상 </a:t>
            </a:r>
            <a:r>
              <a:rPr lang="en-US" altLang="ko-KR" sz="1800" dirty="0" smtClean="0"/>
              <a:t>50 </a:t>
            </a:r>
            <a:r>
              <a:rPr lang="ko-KR" altLang="en-US" sz="1800" dirty="0" smtClean="0"/>
              <a:t>이하이다</a:t>
            </a:r>
            <a:r>
              <a:rPr lang="en-US" altLang="ko-KR" sz="1800" dirty="0" smtClean="0"/>
              <a:t>. 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출력</a:t>
            </a:r>
          </a:p>
          <a:p>
            <a:pPr marL="0" indent="0">
              <a:buNone/>
            </a:pPr>
            <a:r>
              <a:rPr lang="ko-KR" altLang="en-US" sz="1800" dirty="0" smtClean="0"/>
              <a:t>출력은 표준 출력을 사용한다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만일 입력 괄호 문자열이 올바른 괄호 문자열</a:t>
            </a:r>
            <a:r>
              <a:rPr lang="en-US" altLang="ko-KR" sz="1800" dirty="0" smtClean="0"/>
              <a:t>(VPS)</a:t>
            </a:r>
            <a:r>
              <a:rPr lang="ko-KR" altLang="en-US" sz="1800" dirty="0" smtClean="0"/>
              <a:t>이면 “</a:t>
            </a:r>
            <a:r>
              <a:rPr lang="en-US" altLang="ko-KR" sz="1800" dirty="0" smtClean="0"/>
              <a:t>YES”, </a:t>
            </a:r>
            <a:r>
              <a:rPr lang="ko-KR" altLang="en-US" sz="1800" dirty="0" smtClean="0"/>
              <a:t>아니면 “</a:t>
            </a:r>
            <a:r>
              <a:rPr lang="en-US" altLang="ko-KR" sz="1800" dirty="0" smtClean="0"/>
              <a:t>NO”</a:t>
            </a:r>
            <a:r>
              <a:rPr lang="ko-KR" altLang="en-US" sz="1800" dirty="0" smtClean="0"/>
              <a:t>를 한 줄에 하나씩 차례대로 출력해야 한다</a:t>
            </a:r>
            <a:r>
              <a:rPr lang="en-US" altLang="ko-KR" sz="1800" dirty="0" smtClean="0"/>
              <a:t>.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6260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099" y="388980"/>
            <a:ext cx="10515600" cy="533372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Stack</a:t>
            </a:r>
            <a:r>
              <a:rPr lang="ko-KR" altLang="en-US" sz="2400" dirty="0" smtClean="0"/>
              <a:t>구조를 활용한 프로그래밍 연습문제</a:t>
            </a:r>
            <a:endParaRPr lang="ko-KR" altLang="en-US" sz="2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03" y="1687622"/>
            <a:ext cx="2583719" cy="261127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047" y="1687622"/>
            <a:ext cx="1201848" cy="232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7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378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PowerPoint 프레젠테이션</vt:lpstr>
      <vt:lpstr>Stack구조를 활용한 프로그래밍 연습문제</vt:lpstr>
      <vt:lpstr>Stack구조를 활용한 프로그래밍 연습문제</vt:lpstr>
      <vt:lpstr>Stack구조를 활용한 프로그래밍 연습문제</vt:lpstr>
      <vt:lpstr>Stack구조를 활용한 프로그래밍 연습문제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akasha.park@outlook.kr</dc:creator>
  <cp:lastModifiedBy>akasha.park@outlook.kr</cp:lastModifiedBy>
  <cp:revision>7</cp:revision>
  <dcterms:created xsi:type="dcterms:W3CDTF">2019-12-12T03:41:46Z</dcterms:created>
  <dcterms:modified xsi:type="dcterms:W3CDTF">2019-12-12T08:00:01Z</dcterms:modified>
</cp:coreProperties>
</file>