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5" r:id="rId10"/>
    <p:sldId id="263" r:id="rId11"/>
    <p:sldId id="261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2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8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436" y="121904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가상환경 활성화</a:t>
            </a:r>
            <a:r>
              <a:rPr lang="en-US" altLang="ko-KR" sz="1800" dirty="0" smtClean="0"/>
              <a:t>(Activate), </a:t>
            </a:r>
            <a:r>
              <a:rPr lang="ko-KR" altLang="en-US" sz="1800" dirty="0" smtClean="0"/>
              <a:t>비활성화</a:t>
            </a:r>
            <a:r>
              <a:rPr lang="en-US" altLang="ko-KR" sz="1800" dirty="0" smtClean="0"/>
              <a:t>(Deactivate)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패키지 설치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패키지 확인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18" y="1719074"/>
            <a:ext cx="3067050" cy="269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18" y="4914680"/>
            <a:ext cx="2809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1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22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1329" y="118282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가상환경 삭제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아나콘다의 </a:t>
            </a:r>
            <a:r>
              <a:rPr lang="en-US" altLang="ko-KR" sz="2000" dirty="0" smtClean="0"/>
              <a:t>clean  </a:t>
            </a:r>
            <a:r>
              <a:rPr lang="ko-KR" altLang="en-US" sz="2000" dirty="0" smtClean="0"/>
              <a:t>명령어를 통해서 캐시를 삭제할 수 있습니다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인덱스 캐시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잠긴 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사용하지 않는 패키지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소스 캐시 등을 삭제할 수 있습니다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95" y="1672573"/>
            <a:ext cx="4029075" cy="1685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57" y="4391402"/>
            <a:ext cx="2009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2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2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25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Python</a:t>
            </a:r>
            <a:r>
              <a:rPr lang="ko-KR" altLang="en-US" sz="1800" dirty="0" smtClean="0"/>
              <a:t>기반의 데이터 분석에 필요한 </a:t>
            </a:r>
            <a:r>
              <a:rPr lang="ko-KR" altLang="en-US" sz="1800" dirty="0" err="1" smtClean="0"/>
              <a:t>오픈소스를</a:t>
            </a:r>
            <a:r>
              <a:rPr lang="ko-KR" altLang="en-US" sz="1800" dirty="0" smtClean="0"/>
              <a:t> 모아놓은 개발 플랫폼</a:t>
            </a:r>
          </a:p>
          <a:p>
            <a:r>
              <a:rPr lang="ko-KR" altLang="en-US" sz="1800" dirty="0" smtClean="0"/>
              <a:t>가상환경 관리자 제공</a:t>
            </a:r>
          </a:p>
          <a:p>
            <a:r>
              <a:rPr lang="ko-KR" altLang="en-US" sz="1800" dirty="0" smtClean="0"/>
              <a:t>패키지 관리자 제공</a:t>
            </a:r>
            <a:endParaRPr lang="en-US" altLang="ko-KR" sz="1800" dirty="0" smtClean="0"/>
          </a:p>
          <a:p>
            <a:r>
              <a:rPr lang="en-US" altLang="ko-KR" sz="1800" dirty="0" smtClean="0"/>
              <a:t>400</a:t>
            </a:r>
            <a:r>
              <a:rPr lang="ko-KR" altLang="en-US" sz="1800" dirty="0"/>
              <a:t>개 이상의 패키지를 </a:t>
            </a:r>
            <a:r>
              <a:rPr lang="ko-KR" altLang="en-US" sz="1800" dirty="0" smtClean="0"/>
              <a:t>지원</a:t>
            </a:r>
            <a:endParaRPr lang="en-US" altLang="ko-KR" sz="1800" dirty="0" smtClean="0"/>
          </a:p>
          <a:p>
            <a:r>
              <a:rPr lang="ko-KR" altLang="en-US" sz="1800" dirty="0"/>
              <a:t> 아나콘다에서는 어떤 변수가 어떤 </a:t>
            </a:r>
            <a:r>
              <a:rPr lang="ko-KR" altLang="en-US" sz="1800" dirty="0" err="1"/>
              <a:t>자료형으로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어느 정도 크기로 저장되어 있는지 </a:t>
            </a:r>
            <a:r>
              <a:rPr lang="ko-KR" altLang="en-US" sz="1800" dirty="0" smtClean="0"/>
              <a:t>알려줍니다</a:t>
            </a:r>
            <a:endParaRPr lang="en-US" altLang="ko-KR" sz="1800" dirty="0" smtClean="0"/>
          </a:p>
          <a:p>
            <a:r>
              <a:rPr lang="ko-KR" altLang="en-US" sz="1800" dirty="0"/>
              <a:t>코드 실행에 걸린 시간</a:t>
            </a:r>
            <a:r>
              <a:rPr lang="en-US" altLang="ko-KR" sz="1800" dirty="0"/>
              <a:t>, </a:t>
            </a:r>
            <a:r>
              <a:rPr lang="ko-KR" altLang="en-US" sz="1800" dirty="0"/>
              <a:t>콘솔 기능 지원 등등 </a:t>
            </a:r>
            <a:r>
              <a:rPr lang="en-US" altLang="ko-KR" sz="1800" dirty="0"/>
              <a:t>IDLE</a:t>
            </a:r>
            <a:r>
              <a:rPr lang="ko-KR" altLang="en-US" sz="1800" dirty="0"/>
              <a:t>보다 많은 기능을 지원합니다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가상 환경 제공</a:t>
            </a:r>
            <a:endParaRPr lang="ko-KR" altLang="en-US" sz="1800" dirty="0"/>
          </a:p>
          <a:p>
            <a:r>
              <a:rPr lang="ko-KR" altLang="en-US" sz="1800" dirty="0"/>
              <a:t>가상 환경 안에는 여러 가지 패키지</a:t>
            </a:r>
            <a:r>
              <a:rPr lang="en-US" altLang="ko-KR" sz="1800" dirty="0"/>
              <a:t>, </a:t>
            </a:r>
            <a:r>
              <a:rPr lang="ko-KR" altLang="en-US" sz="1800" dirty="0"/>
              <a:t>모듈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등을 설치할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가상 환경을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이용하여 같은 모듈을 다른 버전으로 여러 개를 설치하는 등도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/>
              <a:t>또한 명령 프롬프트를 통해 </a:t>
            </a:r>
            <a:r>
              <a:rPr lang="ko-KR" altLang="en-US" sz="1800" dirty="0" err="1"/>
              <a:t>패지키나</a:t>
            </a:r>
            <a:r>
              <a:rPr lang="ko-KR" altLang="en-US" sz="1800" dirty="0"/>
              <a:t> 모듈을 손쉽게 설치</a:t>
            </a:r>
            <a:r>
              <a:rPr lang="en-US" altLang="ko-KR" sz="1800" dirty="0"/>
              <a:t>, </a:t>
            </a:r>
            <a:r>
              <a:rPr lang="ko-KR" altLang="en-US" sz="1800" dirty="0"/>
              <a:t>업그레이드</a:t>
            </a:r>
            <a:r>
              <a:rPr lang="en-US" altLang="ko-KR" sz="1800" dirty="0"/>
              <a:t>, </a:t>
            </a:r>
            <a:r>
              <a:rPr lang="ko-KR" altLang="en-US" sz="1800" dirty="0"/>
              <a:t>삭제 등등 편하게 관리할 수 있습니다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7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11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31" y="1825625"/>
            <a:ext cx="8155338" cy="4351338"/>
          </a:xfrm>
        </p:spPr>
      </p:pic>
    </p:spTree>
    <p:extLst>
      <p:ext uri="{BB962C8B-B14F-4D97-AF65-F5344CB8AC3E}">
        <p14:creationId xmlns:p14="http://schemas.microsoft.com/office/powerpoint/2010/main" val="29500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47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09" y="1825625"/>
            <a:ext cx="9236382" cy="4351338"/>
          </a:xfrm>
        </p:spPr>
      </p:pic>
    </p:spTree>
    <p:extLst>
      <p:ext uri="{BB962C8B-B14F-4D97-AF65-F5344CB8AC3E}">
        <p14:creationId xmlns:p14="http://schemas.microsoft.com/office/powerpoint/2010/main" val="394408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63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111"/>
            <a:ext cx="4768850" cy="37338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21" y="1910761"/>
            <a:ext cx="477520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5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8" y="2124869"/>
            <a:ext cx="4781550" cy="37528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8519"/>
            <a:ext cx="4800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00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6" y="2164257"/>
            <a:ext cx="48006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534154" y="1158844"/>
            <a:ext cx="1059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아나콘다를 환경 변수에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아나콘다를 </a:t>
            </a:r>
            <a:r>
              <a:rPr lang="ko-KR" altLang="en-US" dirty="0"/>
              <a:t>기존 프로그램들이 인식할 수 있게 도와줍니다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아나콘다를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로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- </a:t>
            </a:r>
            <a:r>
              <a:rPr lang="ko-KR" altLang="en-US" dirty="0"/>
              <a:t>다른 프로그램이 아나콘다를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로 인식합니다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4257"/>
            <a:ext cx="478790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53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4929"/>
            <a:ext cx="4787900" cy="37338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96" y="2224929"/>
            <a:ext cx="4800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388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863" y="113756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버전 확인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업데이트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가상환경 생성 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82" y="1760663"/>
            <a:ext cx="4295775" cy="138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2" y="3892676"/>
            <a:ext cx="5753100" cy="221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0713" y="1647731"/>
            <a:ext cx="382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가상환경 확인</a:t>
            </a:r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list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Anaconda</vt:lpstr>
      <vt:lpstr>Anaconda</vt:lpstr>
      <vt:lpstr>Anaconda</vt:lpstr>
      <vt:lpstr>Anaconda</vt:lpstr>
      <vt:lpstr>Anaconda</vt:lpstr>
      <vt:lpstr>Anaconda</vt:lpstr>
      <vt:lpstr>Anaconda</vt:lpstr>
      <vt:lpstr>Anaconda</vt:lpstr>
      <vt:lpstr>Anaconda</vt:lpstr>
      <vt:lpstr>Anaconda</vt:lpstr>
      <vt:lpstr>Anaconda</vt:lpstr>
      <vt:lpstr>Anaconda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21</cp:revision>
  <dcterms:created xsi:type="dcterms:W3CDTF">2019-12-10T23:10:51Z</dcterms:created>
  <dcterms:modified xsi:type="dcterms:W3CDTF">2019-12-10T23:38:16Z</dcterms:modified>
</cp:coreProperties>
</file>