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07"/>
    <p:restoredTop sz="94722"/>
  </p:normalViewPr>
  <p:slideViewPr>
    <p:cSldViewPr snapToGrid="0" snapToObjects="1">
      <p:cViewPr varScale="1">
        <p:scale>
          <a:sx n="125" d="100"/>
          <a:sy n="125" d="100"/>
        </p:scale>
        <p:origin x="16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7FBC-B272-114F-B09C-C0FDAD9D5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AE94B-E9A5-A14F-B691-6DFF4A270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3377-1F52-6244-ABE9-976E9401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994-EC6E-3E42-A9DB-4E4A9AA16AE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2497-8134-FB40-826D-3897F96F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FCA1B-8E59-8747-89CD-C0587CDC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3543-F446-1F4D-B9D6-56B80AD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B937-EB64-1A4D-9A9D-73CC7F47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8E3F0-9621-9947-8CCD-3DABA1301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E1C1E-FDFA-CC47-AFC4-D0DD2ECB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994-EC6E-3E42-A9DB-4E4A9AA16AE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015E6-757C-4A48-A4C1-A611EF46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7CC5-9BEC-4C42-9896-5B9D1C90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3543-F446-1F4D-B9D6-56B80AD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AD9FA-9050-CF48-AA97-DDCC9521C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2F383-53D4-424C-8C70-992779258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4DA3B-2272-1642-8F09-78F62DB0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994-EC6E-3E42-A9DB-4E4A9AA16AE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0A3BB-97CC-5444-9634-967417EE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3E6B1-CCFE-5A4C-B920-64F28322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3543-F446-1F4D-B9D6-56B80AD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DC86-E11B-C84F-B49E-B6CE1EE8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CA8A-8770-8847-9A20-6AE498C0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8725-66D9-F94C-8547-C9435F95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994-EC6E-3E42-A9DB-4E4A9AA16AE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166E-0635-B242-9900-C24D143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6959-4F12-8D4A-99A5-1BE5D1A8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3543-F446-1F4D-B9D6-56B80AD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8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0678-4254-664B-A911-85F37E3B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4F2F-10CB-8E4C-A62E-D22D1F56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74E16-7DB4-B64B-AB67-0E354473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994-EC6E-3E42-A9DB-4E4A9AA16AE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26AC1-2E76-F747-83CC-BADBF5C0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7E303-8702-5A4E-9E1B-88047901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3543-F446-1F4D-B9D6-56B80AD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8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7040-DD16-C248-AF20-38F15A7B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171A-8EE2-7549-919C-2F1FDDE53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C4F-C644-8648-B10C-76EB69D94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897B8-E8C6-A74D-9199-EF2498B9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994-EC6E-3E42-A9DB-4E4A9AA16AE0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F37C7-376F-C74C-BBD1-6ACF3792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75A73-EBD7-3F43-A978-51EAC376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3543-F446-1F4D-B9D6-56B80AD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16FF-2F0E-3449-B80B-5475A597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2C847-AF4C-664D-8F14-A1BA6306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5C61C-6C7C-F147-84A9-758578F9D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1F47B-C15C-6F4A-BFE7-97FED57EA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21296-643F-1343-AF1B-A6647622B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67379-F261-C648-A955-84E37695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994-EC6E-3E42-A9DB-4E4A9AA16AE0}" type="datetimeFigureOut">
              <a:rPr lang="en-US" smtClean="0"/>
              <a:t>7/4/19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A3933-E88B-D249-8186-11BEDF0E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6E6C7-62A4-AF45-994F-D888B83C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3543-F446-1F4D-B9D6-56B80AD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3F36-49F2-B048-A32F-39F7ACBB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C5463-F021-174B-B884-12A2744D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994-EC6E-3E42-A9DB-4E4A9AA16AE0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1F490-0B4C-5C40-BEF8-57095998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78847-5BBC-624B-B67B-A33DD593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3543-F446-1F4D-B9D6-56B80AD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3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D1253-AEA8-944B-89EF-A2AE6178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994-EC6E-3E42-A9DB-4E4A9AA16AE0}" type="datetimeFigureOut">
              <a:rPr lang="en-US" smtClean="0"/>
              <a:t>7/4/19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BD8E5-2A66-D544-8F13-715FA68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4A2D3-8670-384E-8DB5-CF71DAEF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3543-F446-1F4D-B9D6-56B80AD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2B00-34E9-4A4E-B1EF-F61A4C28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8835-B20C-B14D-B580-F5445A58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1E6B9-BB14-D644-A157-936F6640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1E4CF-DF05-C74A-AA37-68EA3035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994-EC6E-3E42-A9DB-4E4A9AA16AE0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4BC5E-D307-914D-8D0B-9E9CA71A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5EC08-116D-974A-BE0C-86BA6376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3543-F446-1F4D-B9D6-56B80AD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1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5FF2-D544-C74D-B42F-4D8EA79C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35E83-1C49-5F42-8B9F-92567CAEB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329B4-DA58-3B4C-A8A1-E969BCBFD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A97AC-87FE-CC40-9893-8E63DFB2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F994-EC6E-3E42-A9DB-4E4A9AA16AE0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0054B-332C-E34D-BAD3-BF2A2674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555E-2E0A-B54E-850E-E30F99A2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3543-F446-1F4D-B9D6-56B80AD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9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A93A1-E977-3E43-874B-036F61CC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25864-6743-DE47-A019-DE23CACC5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D9E3C-E231-7E44-B66D-753260604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EF994-EC6E-3E42-A9DB-4E4A9AA16AE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1373E-1391-AB44-9161-99683C2B3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B6BF-8ED5-1E49-91DD-2CE2B00B1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3543-F446-1F4D-B9D6-56B80AD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6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2gyidoFsoI" TargetMode="External"/><Relationship Id="rId2" Type="http://schemas.openxmlformats.org/officeDocument/2006/relationships/hyperlink" Target="https://colab.research.google.com/github/tensorflow/docs/blob/master/site/en/tutorials/keras/basic_classification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231n.stanford.edu/slides/2017/cs231n_2017_lecture10.pdf" TargetMode="External"/><Relationship Id="rId4" Type="http://schemas.openxmlformats.org/officeDocument/2006/relationships/hyperlink" Target="http://cs231n.github.io/convolutional-networ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D0E9-0C4E-5549-9474-4CE702F1C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/>
              <a:t>Counter UAV Radar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7A6A0-C7BB-224C-BBFB-F28327456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July 07, 2019</a:t>
            </a:r>
          </a:p>
        </p:txBody>
      </p:sp>
    </p:spTree>
    <p:extLst>
      <p:ext uri="{BB962C8B-B14F-4D97-AF65-F5344CB8AC3E}">
        <p14:creationId xmlns:p14="http://schemas.microsoft.com/office/powerpoint/2010/main" val="241443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EEF8-928E-994E-8C28-60D3FB87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Purpose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13F926-CD3A-EC4F-A6C9-C245B1CDC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3295"/>
            <a:ext cx="4841397" cy="13660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31225A-288B-FE4E-A47E-D99C138C89EC}"/>
              </a:ext>
            </a:extLst>
          </p:cNvPr>
          <p:cNvSpPr txBox="1"/>
          <p:nvPr/>
        </p:nvSpPr>
        <p:spPr>
          <a:xfrm>
            <a:off x="838200" y="1396787"/>
            <a:ext cx="4884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Which object represented for this sound file?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4FB7D-E416-704C-BB6B-BF4916B63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102" y="2439406"/>
            <a:ext cx="2355589" cy="1790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9B5035-8417-2949-8480-AC5FB39575B8}"/>
              </a:ext>
            </a:extLst>
          </p:cNvPr>
          <p:cNvSpPr txBox="1"/>
          <p:nvPr/>
        </p:nvSpPr>
        <p:spPr>
          <a:xfrm>
            <a:off x="2213512" y="4630943"/>
            <a:ext cx="213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RADAR’s *.wav file </a:t>
            </a:r>
            <a:r>
              <a:rPr lang="en-US" sz="1200" dirty="0"/>
              <a:t>[1]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E827F8-F601-CF46-A17D-08CB40D4992C}"/>
              </a:ext>
            </a:extLst>
          </p:cNvPr>
          <p:cNvCxnSpPr/>
          <p:nvPr/>
        </p:nvCxnSpPr>
        <p:spPr>
          <a:xfrm>
            <a:off x="6096000" y="3676313"/>
            <a:ext cx="242169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12E09-8085-CF41-8E8B-F8EAA1C1D1D1}"/>
              </a:ext>
            </a:extLst>
          </p:cNvPr>
          <p:cNvCxnSpPr>
            <a:cxnSpLocks/>
          </p:cNvCxnSpPr>
          <p:nvPr/>
        </p:nvCxnSpPr>
        <p:spPr>
          <a:xfrm flipV="1">
            <a:off x="6096000" y="1894114"/>
            <a:ext cx="2340429" cy="137942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CF4DD2-6495-C44C-B280-7921FD64C6B5}"/>
              </a:ext>
            </a:extLst>
          </p:cNvPr>
          <p:cNvCxnSpPr>
            <a:cxnSpLocks/>
          </p:cNvCxnSpPr>
          <p:nvPr/>
        </p:nvCxnSpPr>
        <p:spPr>
          <a:xfrm>
            <a:off x="6096000" y="4220599"/>
            <a:ext cx="2340429" cy="120048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9786D99-C07E-8A47-AC65-9A515EF3C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093" y="634127"/>
            <a:ext cx="1625600" cy="1625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9216B0-1E33-7A41-922E-A5BA169A36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49" t="157" r="20414" b="7418"/>
          <a:stretch/>
        </p:blipFill>
        <p:spPr>
          <a:xfrm>
            <a:off x="8650573" y="4630943"/>
            <a:ext cx="2808147" cy="17403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F17A5D-DE6B-D044-9780-095335D287A6}"/>
              </a:ext>
            </a:extLst>
          </p:cNvPr>
          <p:cNvSpPr txBox="1"/>
          <p:nvPr/>
        </p:nvSpPr>
        <p:spPr>
          <a:xfrm>
            <a:off x="735283" y="6492875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[1] https://www.kisscc0.com</a:t>
            </a:r>
          </a:p>
        </p:txBody>
      </p:sp>
    </p:spTree>
    <p:extLst>
      <p:ext uri="{BB962C8B-B14F-4D97-AF65-F5344CB8AC3E}">
        <p14:creationId xmlns:p14="http://schemas.microsoft.com/office/powerpoint/2010/main" val="130755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1DE6-A842-E74E-8CEF-B6A00B87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Approach: Neural Network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7051CF2-41CB-4440-A9EA-1C1279691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025194"/>
              </p:ext>
            </p:extLst>
          </p:nvPr>
        </p:nvGraphicFramePr>
        <p:xfrm>
          <a:off x="838200" y="1825624"/>
          <a:ext cx="10515600" cy="425633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0468">
                  <a:extLst>
                    <a:ext uri="{9D8B030D-6E8A-4147-A177-3AD203B41FA5}">
                      <a16:colId xmlns:a16="http://schemas.microsoft.com/office/drawing/2014/main" val="1541654580"/>
                    </a:ext>
                  </a:extLst>
                </a:gridCol>
                <a:gridCol w="4192566">
                  <a:extLst>
                    <a:ext uri="{9D8B030D-6E8A-4147-A177-3AD203B41FA5}">
                      <a16:colId xmlns:a16="http://schemas.microsoft.com/office/drawing/2014/main" val="2233365441"/>
                    </a:ext>
                  </a:extLst>
                </a:gridCol>
                <a:gridCol w="4192566">
                  <a:extLst>
                    <a:ext uri="{9D8B030D-6E8A-4147-A177-3AD203B41FA5}">
                      <a16:colId xmlns:a16="http://schemas.microsoft.com/office/drawing/2014/main" val="855157896"/>
                    </a:ext>
                  </a:extLst>
                </a:gridCol>
              </a:tblGrid>
              <a:tr h="6829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Convolutional NN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Recurrent NN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035020"/>
                  </a:ext>
                </a:extLst>
              </a:tr>
              <a:tr h="6829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Training characteristic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Sequential data (text, sounds)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471760"/>
                  </a:ext>
                </a:extLst>
              </a:tr>
              <a:tr h="6829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Architecture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- CONV - RELU - POOL - FC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LSTM, GRU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945348"/>
                  </a:ext>
                </a:extLst>
              </a:tr>
              <a:tr h="1010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Example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https://colab.research.google.com/github/tensorflow/docs/blob/master/site/en/tutorials/keras/basic_classification.ipynb</a:t>
                      </a:r>
                      <a:endParaRPr 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https://www.youtube.com/watch?v=A2gyidoFsoI</a:t>
                      </a:r>
                      <a:endParaRPr 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8121"/>
                  </a:ext>
                </a:extLst>
              </a:tr>
              <a:tr h="1178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Reference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http://cs231n.github.io/convolutional-networks/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http://cs231n.stanford.edu/slides/2017/cs231n_2017_lecture10.pdf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768178"/>
                  </a:ext>
                </a:extLst>
              </a:tr>
            </a:tbl>
          </a:graphicData>
        </a:graphic>
      </p:graphicFrame>
      <p:sp>
        <p:nvSpPr>
          <p:cNvPr id="6" name="Down Arrow 5">
            <a:extLst>
              <a:ext uri="{FF2B5EF4-FFF2-40B4-BE49-F238E27FC236}">
                <a16:creationId xmlns:a16="http://schemas.microsoft.com/office/drawing/2014/main" id="{EDD2223C-B5A6-1548-A42A-7D7995F2FB62}"/>
              </a:ext>
            </a:extLst>
          </p:cNvPr>
          <p:cNvSpPr/>
          <p:nvPr/>
        </p:nvSpPr>
        <p:spPr>
          <a:xfrm>
            <a:off x="8871285" y="593558"/>
            <a:ext cx="866274" cy="1097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{33C545EB-D687-574F-9468-F85782978644}tf10001069</Template>
  <TotalTime>67</TotalTime>
  <Words>144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Counter UAV Radar</vt:lpstr>
      <vt:lpstr>Purpose of the project</vt:lpstr>
      <vt:lpstr>Approach: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 UAV </dc:title>
  <dc:creator>Go Eum Cha</dc:creator>
  <cp:lastModifiedBy>Go Eum Cha</cp:lastModifiedBy>
  <cp:revision>7</cp:revision>
  <dcterms:created xsi:type="dcterms:W3CDTF">2019-07-04T20:08:40Z</dcterms:created>
  <dcterms:modified xsi:type="dcterms:W3CDTF">2019-07-04T21:18:11Z</dcterms:modified>
</cp:coreProperties>
</file>