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EEF2-7DF2-43BE-B358-F02D326FEC8A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919D-3C98-4B7B-B2DE-DE4F9B0CE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88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EEF2-7DF2-43BE-B358-F02D326FEC8A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919D-3C98-4B7B-B2DE-DE4F9B0CE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2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EEF2-7DF2-43BE-B358-F02D326FEC8A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919D-3C98-4B7B-B2DE-DE4F9B0CE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19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EEF2-7DF2-43BE-B358-F02D326FEC8A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919D-3C98-4B7B-B2DE-DE4F9B0CE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EEF2-7DF2-43BE-B358-F02D326FEC8A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919D-3C98-4B7B-B2DE-DE4F9B0CE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86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EEF2-7DF2-43BE-B358-F02D326FEC8A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919D-3C98-4B7B-B2DE-DE4F9B0CE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62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EEF2-7DF2-43BE-B358-F02D326FEC8A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919D-3C98-4B7B-B2DE-DE4F9B0CE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84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EEF2-7DF2-43BE-B358-F02D326FEC8A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919D-3C98-4B7B-B2DE-DE4F9B0CE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83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EEF2-7DF2-43BE-B358-F02D326FEC8A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919D-3C98-4B7B-B2DE-DE4F9B0CE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03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EEF2-7DF2-43BE-B358-F02D326FEC8A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919D-3C98-4B7B-B2DE-DE4F9B0CE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17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EEF2-7DF2-43BE-B358-F02D326FEC8A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919D-3C98-4B7B-B2DE-DE4F9B0CE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4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1EEF2-7DF2-43BE-B358-F02D326FEC8A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A919D-3C98-4B7B-B2DE-DE4F9B0CE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1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31"/>
            <a:ext cx="12195226" cy="673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18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안희범/선임연구원/에어솔루션기술전략팀(heibeom.an@lge.com)</dc:creator>
  <cp:lastModifiedBy>최성희/선임연구원/에어솔루션연구소(seonghee.choi@lge.com)</cp:lastModifiedBy>
  <cp:revision>2</cp:revision>
  <cp:lastPrinted>2020-12-09T00:08:07Z</cp:lastPrinted>
  <dcterms:created xsi:type="dcterms:W3CDTF">2020-12-09T00:05:00Z</dcterms:created>
  <dcterms:modified xsi:type="dcterms:W3CDTF">2020-12-09T00:42:32Z</dcterms:modified>
</cp:coreProperties>
</file>