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2E84-B722-4E8B-A5D5-CC7EA9DD2B5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3473-78F4-44C9-9FAF-77077B2F6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3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4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DC35-3590-4269-8B39-724D19B11EEF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4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202315012 </a:t>
            </a:r>
            <a:r>
              <a:rPr lang="ko-KR" altLang="en-US" dirty="0" smtClean="0"/>
              <a:t>안성호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4" y="1346662"/>
            <a:ext cx="5498370" cy="4862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011" y="357447"/>
            <a:ext cx="5561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L298N</a:t>
            </a:r>
            <a:r>
              <a:rPr lang="ko-KR" altLang="en-US" sz="3000" b="1" dirty="0"/>
              <a:t>의 사양</a:t>
            </a:r>
            <a:endParaRPr lang="ko-KR" altLang="en-US" sz="3000" dirty="0"/>
          </a:p>
        </p:txBody>
      </p:sp>
      <p:sp>
        <p:nvSpPr>
          <p:cNvPr id="8" name="직사각형 7"/>
          <p:cNvSpPr/>
          <p:nvPr/>
        </p:nvSpPr>
        <p:spPr>
          <a:xfrm>
            <a:off x="5960226" y="147118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타입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Half-bridge DC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모터 제어 회로</a:t>
            </a:r>
            <a:endParaRPr lang="ko-KR" altLang="en-US" sz="2400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동시에 구동 가능한 모터 개수 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2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</a:t>
            </a:r>
            <a:endParaRPr lang="ko-KR" altLang="en-US" sz="2400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모터 구동 입력 전압 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4.7~24V</a:t>
            </a:r>
            <a:endParaRPr lang="ko-KR" altLang="en-US" sz="2400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작동 온도 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-25~130℃</a:t>
            </a:r>
            <a:endParaRPr lang="ko-KR" altLang="en-US" sz="2400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최대 </a:t>
            </a:r>
            <a:r>
              <a:rPr lang="ko-KR" altLang="en-US" sz="2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허용전류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채널당 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2A</a:t>
            </a:r>
            <a:endParaRPr lang="ko-KR" altLang="en-US" sz="2400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Logic 0V 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최대 전압 </a:t>
            </a:r>
            <a:r>
              <a:rPr lang="en-US" altLang="ko-KR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1.5V(</a:t>
            </a:r>
            <a:r>
              <a:rPr lang="ko-KR" altLang="en-US" sz="2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노이즈에 강하게 설계되었음</a:t>
            </a:r>
            <a:endParaRPr lang="ko-KR" altLang="en-US" sz="2400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0336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t1.daumcdn.net/cfile/tistory/996E66475C58F2072C"/>
          <p:cNvSpPr>
            <a:spLocks noChangeAspect="1" noChangeArrowheads="1"/>
          </p:cNvSpPr>
          <p:nvPr/>
        </p:nvSpPr>
        <p:spPr bwMode="auto">
          <a:xfrm>
            <a:off x="1377545" y="1895302"/>
            <a:ext cx="4740621" cy="44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120572"/>
            <a:ext cx="5410200" cy="5381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138" y="291432"/>
            <a:ext cx="34147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L298N</a:t>
            </a:r>
            <a:r>
              <a:rPr lang="ko-KR" altLang="en-US" sz="3000" b="1" dirty="0"/>
              <a:t>의 </a:t>
            </a:r>
            <a:r>
              <a:rPr lang="ko-KR" altLang="en-US" sz="3000" b="1" dirty="0" smtClean="0"/>
              <a:t>사용방법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5741324" y="154922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- </a:t>
            </a:r>
            <a:r>
              <a:rPr lang="en-US" altLang="ko-KR" sz="2400" b="1" dirty="0">
                <a:solidFill>
                  <a:srgbClr val="000000"/>
                </a:solidFill>
                <a:latin typeface="Ubuntu Condensed"/>
              </a:rPr>
              <a:t>Output A</a:t>
            </a:r>
            <a:r>
              <a:rPr lang="ko-KR" altLang="en-US" sz="2400" b="1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en-US" altLang="ko-KR" sz="2400" b="1" dirty="0">
                <a:solidFill>
                  <a:srgbClr val="000000"/>
                </a:solidFill>
                <a:latin typeface="Ubuntu Condensed"/>
              </a:rPr>
              <a:t>Output B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에 각각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DC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모터를 연결한다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 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- </a:t>
            </a:r>
            <a:r>
              <a:rPr lang="en-US" altLang="ko-KR" sz="2400" b="1" dirty="0">
                <a:solidFill>
                  <a:srgbClr val="000000"/>
                </a:solidFill>
                <a:latin typeface="Ubuntu Condensed"/>
              </a:rPr>
              <a:t>+12V Power </a:t>
            </a:r>
            <a:r>
              <a:rPr lang="ko-KR" altLang="en-US" sz="2400" b="1" dirty="0">
                <a:solidFill>
                  <a:srgbClr val="000000"/>
                </a:solidFill>
                <a:latin typeface="Ubuntu Condensed"/>
              </a:rPr>
              <a:t>단자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모터 작동용 메인 전원을 연결하는 곳이다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 35V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까지 가능하다고 되어 있으나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12V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이내로 사용하는 것이 일반적이다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 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 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- </a:t>
            </a:r>
            <a:r>
              <a:rPr lang="en-US" altLang="ko-KR" sz="2400" b="1" dirty="0">
                <a:solidFill>
                  <a:srgbClr val="000000"/>
                </a:solidFill>
                <a:latin typeface="Ubuntu Condensed"/>
              </a:rPr>
              <a:t>Power GND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공통 접지단자로서 </a:t>
            </a:r>
            <a:r>
              <a:rPr lang="ko-KR" altLang="en-US" sz="2400" dirty="0" err="1">
                <a:solidFill>
                  <a:srgbClr val="000000"/>
                </a:solidFill>
                <a:latin typeface="Ubuntu Condensed"/>
              </a:rPr>
              <a:t>아두이노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GND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단자와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+12V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전원의 마이너스 접지를 함께 연결한다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 </a:t>
            </a:r>
            <a:endParaRPr lang="ko-KR" altLang="en-US" sz="2400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0123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120572"/>
            <a:ext cx="5410200" cy="5381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138" y="291432"/>
            <a:ext cx="34147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L298N</a:t>
            </a:r>
            <a:r>
              <a:rPr lang="ko-KR" altLang="en-US" sz="3000" b="1" dirty="0"/>
              <a:t>의 </a:t>
            </a:r>
            <a:r>
              <a:rPr lang="ko-KR" altLang="en-US" sz="3000" b="1" dirty="0" smtClean="0"/>
              <a:t>사용방법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5807825" y="274807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- </a:t>
            </a:r>
            <a:r>
              <a:rPr lang="en-US" altLang="ko-KR" sz="2200" b="1" dirty="0">
                <a:solidFill>
                  <a:srgbClr val="000000"/>
                </a:solidFill>
                <a:latin typeface="Ubuntu Condensed"/>
              </a:rPr>
              <a:t>5V Enable </a:t>
            </a:r>
            <a:r>
              <a:rPr lang="ko-KR" altLang="en-US" sz="2200" b="1" dirty="0" err="1">
                <a:solidFill>
                  <a:srgbClr val="000000"/>
                </a:solidFill>
                <a:latin typeface="Ubuntu Condensed"/>
              </a:rPr>
              <a:t>점퍼스위치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:  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내장되어 있는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5V </a:t>
            </a:r>
            <a:r>
              <a:rPr lang="ko-KR" altLang="en-US" sz="2200" dirty="0" err="1">
                <a:solidFill>
                  <a:srgbClr val="000000"/>
                </a:solidFill>
                <a:latin typeface="Ubuntu Condensed"/>
              </a:rPr>
              <a:t>정전압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Regulator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를 가동시킬지 여부를 선택하는 점퍼이다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. 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연결되어 있으면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Regulator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가 가동되어 내부 제어용으로 사용되며 동시에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+5V Power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단자로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5V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가 출력되기 때문에 이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5V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를 </a:t>
            </a:r>
            <a:r>
              <a:rPr lang="ko-KR" altLang="en-US" sz="2200" dirty="0" err="1">
                <a:solidFill>
                  <a:srgbClr val="000000"/>
                </a:solidFill>
                <a:latin typeface="Ubuntu Condensed"/>
              </a:rPr>
              <a:t>아두이노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 등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MCU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의 전원으로 활용할 수 잇다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.  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만약 </a:t>
            </a:r>
            <a:r>
              <a:rPr lang="ko-KR" altLang="en-US" sz="2200" dirty="0" err="1">
                <a:solidFill>
                  <a:srgbClr val="000000"/>
                </a:solidFill>
                <a:latin typeface="Ubuntu Condensed"/>
              </a:rPr>
              <a:t>고전압용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DC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모터 사용을 위해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12V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이상의 전압을 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+12V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단자에 가해 줄 필요가 있을 경우에는 이 </a:t>
            </a:r>
            <a:r>
              <a:rPr lang="ko-KR" altLang="en-US" sz="2200" dirty="0" err="1">
                <a:solidFill>
                  <a:srgbClr val="000000"/>
                </a:solidFill>
                <a:latin typeface="Ubuntu Condensed"/>
              </a:rPr>
              <a:t>점퍼핀을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 빼놓아 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Regulator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가동을 중지시키고 별도의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5V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전압을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+5V Power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단자에 가해 주어야 한다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.    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 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-</a:t>
            </a:r>
            <a:r>
              <a:rPr lang="ko-KR" altLang="en-US" sz="2200" b="1" dirty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en-US" altLang="ko-KR" sz="2200" b="1" dirty="0">
                <a:solidFill>
                  <a:srgbClr val="000000"/>
                </a:solidFill>
                <a:latin typeface="Ubuntu Condensed"/>
              </a:rPr>
              <a:t>+5V</a:t>
            </a:r>
            <a:r>
              <a:rPr lang="ko-KR" altLang="en-US" sz="2200" b="1" dirty="0">
                <a:solidFill>
                  <a:srgbClr val="000000"/>
                </a:solidFill>
                <a:latin typeface="Ubuntu Condensed"/>
              </a:rPr>
              <a:t>단자 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: 5V 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점퍼스위치가 연결되어 있을 때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(12V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이내의 전압을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+12V Power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단자에 연결했을 때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)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에는 별도의 전원을 공급해 줄 </a:t>
            </a:r>
            <a:r>
              <a:rPr lang="ko-KR" altLang="en-US" sz="2200" dirty="0" err="1">
                <a:solidFill>
                  <a:srgbClr val="000000"/>
                </a:solidFill>
                <a:latin typeface="Ubuntu Condensed"/>
              </a:rPr>
              <a:t>필요없고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 오히려 이 단자에서 출력되는 전력을 </a:t>
            </a:r>
            <a:r>
              <a:rPr lang="ko-KR" altLang="en-US" sz="2200" dirty="0" err="1">
                <a:solidFill>
                  <a:srgbClr val="000000"/>
                </a:solidFill>
                <a:latin typeface="Ubuntu Condensed"/>
              </a:rPr>
              <a:t>아두이노의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VIN 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작동 전원으로 사용할 수 있다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. 5V 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점퍼스위치가 연결되어 있지 않을 때에는 이 단자에 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5V</a:t>
            </a:r>
            <a:r>
              <a:rPr lang="ko-KR" altLang="en-US" sz="2200" dirty="0">
                <a:solidFill>
                  <a:srgbClr val="000000"/>
                </a:solidFill>
                <a:latin typeface="Ubuntu Condensed"/>
              </a:rPr>
              <a:t>전압을 가해 주어야 한다</a:t>
            </a:r>
            <a:r>
              <a:rPr lang="en-US" altLang="ko-KR" sz="2200" dirty="0">
                <a:solidFill>
                  <a:srgbClr val="000000"/>
                </a:solidFill>
                <a:latin typeface="Ubuntu Condensed"/>
              </a:rPr>
              <a:t>.     </a:t>
            </a:r>
            <a:endParaRPr lang="en-US" altLang="ko-KR" sz="2200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878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1120572"/>
            <a:ext cx="5410200" cy="538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138" y="291432"/>
            <a:ext cx="34147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L298N</a:t>
            </a:r>
            <a:r>
              <a:rPr lang="ko-KR" altLang="en-US" sz="3000" b="1" dirty="0"/>
              <a:t>의 </a:t>
            </a:r>
            <a:r>
              <a:rPr lang="ko-KR" altLang="en-US" sz="3000" b="1" dirty="0" smtClean="0"/>
              <a:t>사용방법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5683135" y="1120572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-</a:t>
            </a:r>
            <a:r>
              <a:rPr lang="en-US" altLang="ko-KR" sz="2400" b="1" dirty="0">
                <a:solidFill>
                  <a:srgbClr val="000000"/>
                </a:solidFill>
                <a:latin typeface="Ubuntu Condensed"/>
              </a:rPr>
              <a:t>A Enable</a:t>
            </a:r>
            <a:r>
              <a:rPr lang="ko-KR" altLang="en-US" sz="2400" b="1" dirty="0">
                <a:solidFill>
                  <a:srgbClr val="000000"/>
                </a:solidFill>
                <a:latin typeface="Ubuntu Condensed"/>
              </a:rPr>
              <a:t>과 </a:t>
            </a:r>
            <a:r>
              <a:rPr lang="en-US" altLang="ko-KR" sz="2400" b="1" dirty="0">
                <a:solidFill>
                  <a:srgbClr val="000000"/>
                </a:solidFill>
                <a:latin typeface="Ubuntu Condensed"/>
              </a:rPr>
              <a:t>B Enable</a:t>
            </a:r>
            <a:r>
              <a:rPr lang="ko-KR" altLang="en-US" sz="2400" b="1" dirty="0">
                <a:solidFill>
                  <a:srgbClr val="000000"/>
                </a:solidFill>
                <a:latin typeface="Ubuntu Condensed"/>
              </a:rPr>
              <a:t>단자 </a:t>
            </a:r>
            <a:r>
              <a:rPr lang="en-US" altLang="ko-KR" sz="2400" b="1" dirty="0">
                <a:solidFill>
                  <a:srgbClr val="000000"/>
                </a:solidFill>
                <a:latin typeface="Ubuntu Condensed"/>
              </a:rPr>
              <a:t>: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 각각 모터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B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의 출력을 제어하는 신호선이고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PWM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제어가 가능하다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점퍼스위치가 연결되어 있는 상태는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5V HIGH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가 되어 최대출력으로 연결하라는 의미이고 속도제어가 필요할 경우 </a:t>
            </a:r>
            <a:r>
              <a:rPr lang="ko-KR" altLang="en-US" sz="2400" dirty="0" err="1">
                <a:solidFill>
                  <a:srgbClr val="000000"/>
                </a:solidFill>
                <a:latin typeface="Ubuntu Condensed"/>
              </a:rPr>
              <a:t>아두이노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PWM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핀에 연결하여 적절한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PWM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값을 출력하면 된다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 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-</a:t>
            </a:r>
            <a:r>
              <a:rPr lang="en-US" altLang="ko-KR" sz="2400" b="1" dirty="0">
                <a:solidFill>
                  <a:srgbClr val="000000"/>
                </a:solidFill>
                <a:latin typeface="Ubuntu Condensed"/>
              </a:rPr>
              <a:t>Input</a:t>
            </a:r>
            <a:r>
              <a:rPr lang="ko-KR" altLang="en-US" sz="2400" b="1" dirty="0">
                <a:solidFill>
                  <a:srgbClr val="000000"/>
                </a:solidFill>
                <a:latin typeface="Ubuntu Condensed"/>
              </a:rPr>
              <a:t>단자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방향을 제어하기 위한 신호선으로서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IN1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과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IN2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는 모터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의 방향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, IN3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IN4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는 모터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B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의 방향을 제어하기 위한 것이다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  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즉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IN1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과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IN2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를 각각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HIGH,LOW 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로 주었을 때와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LOW,HIGH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로 주었을 때는 모터의 진행방향이 반대로 되게 된다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</a:t>
            </a:r>
            <a:endParaRPr lang="en-US" altLang="ko-KR" sz="2400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628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962"/>
            <a:ext cx="6086370" cy="3599865"/>
          </a:xfrm>
        </p:spPr>
      </p:pic>
      <p:sp>
        <p:nvSpPr>
          <p:cNvPr id="5" name="TextBox 4"/>
          <p:cNvSpPr txBox="1"/>
          <p:nvPr/>
        </p:nvSpPr>
        <p:spPr>
          <a:xfrm>
            <a:off x="333138" y="291432"/>
            <a:ext cx="3397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err="1" smtClean="0"/>
              <a:t>아두이노와의</a:t>
            </a:r>
            <a:r>
              <a:rPr lang="ko-KR" altLang="en-US" sz="3000" b="1" dirty="0" smtClean="0"/>
              <a:t> 연결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6173586" y="1956275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- 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위와 같이 전원을 연결하고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Enable A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Enable B 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는 </a:t>
            </a:r>
            <a:r>
              <a:rPr lang="ko-KR" altLang="en-US" sz="2400" dirty="0" err="1">
                <a:solidFill>
                  <a:srgbClr val="000000"/>
                </a:solidFill>
                <a:latin typeface="Ubuntu Condensed"/>
              </a:rPr>
              <a:t>아두이노의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PWM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용 핀에 연결한다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 (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여기에서는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10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번과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5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번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) 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- Input 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단자들은 </a:t>
            </a:r>
            <a:r>
              <a:rPr lang="ko-KR" altLang="en-US" sz="2400" dirty="0" err="1">
                <a:solidFill>
                  <a:srgbClr val="000000"/>
                </a:solidFill>
                <a:latin typeface="Ubuntu Condensed"/>
              </a:rPr>
              <a:t>아두이노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 디지털 </a:t>
            </a:r>
            <a:r>
              <a:rPr lang="ko-KR" altLang="en-US" sz="2400" dirty="0" err="1">
                <a:solidFill>
                  <a:srgbClr val="000000"/>
                </a:solidFill>
                <a:latin typeface="Ubuntu Condensed"/>
              </a:rPr>
              <a:t>출력핀에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 연결한다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 (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여기에서는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IN1~IN4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를 각각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9,8,7,6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번 핀에 연결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)  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- 5V </a:t>
            </a:r>
            <a:r>
              <a:rPr lang="en-US" altLang="ko-KR" sz="2400" dirty="0" err="1">
                <a:solidFill>
                  <a:srgbClr val="000000"/>
                </a:solidFill>
                <a:latin typeface="Ubuntu Condensed"/>
              </a:rPr>
              <a:t>Enale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Ubuntu Condensed"/>
              </a:rPr>
              <a:t>점퍼선을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 연결하고 내부 </a:t>
            </a:r>
            <a:r>
              <a:rPr lang="ko-KR" altLang="en-US" sz="2400" dirty="0" err="1">
                <a:solidFill>
                  <a:srgbClr val="000000"/>
                </a:solidFill>
                <a:latin typeface="Ubuntu Condensed"/>
              </a:rPr>
              <a:t>레귤레이터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 가동시킴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 ( +5V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단자는 연결하지 않아도 되고 필요시 이 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+5V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단자를 </a:t>
            </a:r>
            <a:r>
              <a:rPr lang="ko-KR" altLang="en-US" sz="2400" dirty="0" err="1">
                <a:solidFill>
                  <a:srgbClr val="000000"/>
                </a:solidFill>
                <a:latin typeface="Ubuntu Condensed"/>
              </a:rPr>
              <a:t>아두이노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 보드의 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VIN</a:t>
            </a:r>
            <a:r>
              <a:rPr lang="ko-KR" altLang="en-US" sz="2400" dirty="0">
                <a:solidFill>
                  <a:srgbClr val="000000"/>
                </a:solidFill>
                <a:latin typeface="Ubuntu Condensed"/>
              </a:rPr>
              <a:t>단자에 연결하여 전원공급용으로 사용해도 된다</a:t>
            </a:r>
            <a:r>
              <a:rPr lang="en-US" altLang="ko-KR" sz="2400" dirty="0">
                <a:solidFill>
                  <a:srgbClr val="000000"/>
                </a:solidFill>
                <a:latin typeface="Ubuntu Condensed"/>
              </a:rPr>
              <a:t>.) 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 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4117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</vt:lpstr>
      <vt:lpstr>Ubuntu Condensed</vt:lpstr>
      <vt:lpstr>굴림</vt:lpstr>
      <vt:lpstr>맑은 고딕</vt:lpstr>
      <vt:lpstr>Arial</vt:lpstr>
      <vt:lpstr>Office 테마</vt:lpstr>
      <vt:lpstr>L298N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 사용법</dc:title>
  <dc:creator>user</dc:creator>
  <cp:lastModifiedBy>user</cp:lastModifiedBy>
  <cp:revision>4</cp:revision>
  <dcterms:created xsi:type="dcterms:W3CDTF">2023-04-07T08:12:54Z</dcterms:created>
  <dcterms:modified xsi:type="dcterms:W3CDTF">2023-04-10T03:45:21Z</dcterms:modified>
</cp:coreProperties>
</file>