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1" r:id="rId2"/>
    <p:sldId id="343" r:id="rId3"/>
    <p:sldId id="316" r:id="rId4"/>
    <p:sldId id="320" r:id="rId5"/>
    <p:sldId id="321" r:id="rId6"/>
    <p:sldId id="324" r:id="rId7"/>
    <p:sldId id="319" r:id="rId8"/>
    <p:sldId id="317" r:id="rId9"/>
    <p:sldId id="318" r:id="rId10"/>
    <p:sldId id="323" r:id="rId11"/>
    <p:sldId id="322" r:id="rId12"/>
    <p:sldId id="341" r:id="rId13"/>
    <p:sldId id="325" r:id="rId14"/>
    <p:sldId id="332" r:id="rId15"/>
    <p:sldId id="333" r:id="rId16"/>
    <p:sldId id="339" r:id="rId17"/>
    <p:sldId id="327" r:id="rId18"/>
    <p:sldId id="328" r:id="rId19"/>
    <p:sldId id="342" r:id="rId20"/>
    <p:sldId id="336" r:id="rId21"/>
    <p:sldId id="337" r:id="rId22"/>
    <p:sldId id="330" r:id="rId23"/>
    <p:sldId id="329" r:id="rId24"/>
    <p:sldId id="335" r:id="rId25"/>
    <p:sldId id="334" r:id="rId26"/>
    <p:sldId id="338" r:id="rId27"/>
    <p:sldId id="340" r:id="rId28"/>
    <p:sldId id="326" r:id="rId29"/>
    <p:sldId id="344" r:id="rId30"/>
    <p:sldId id="345" r:id="rId31"/>
    <p:sldId id="346" r:id="rId32"/>
    <p:sldId id="347" r:id="rId33"/>
    <p:sldId id="348" r:id="rId34"/>
    <p:sldId id="349" r:id="rId35"/>
    <p:sldId id="352" r:id="rId36"/>
    <p:sldId id="350" r:id="rId37"/>
    <p:sldId id="35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</p14:sldIdLst>
        </p14:section>
        <p14:section name="Lambda" id="{74FDED0B-2977-427A-BE47-FA0F03AE3C46}">
          <p14:sldIdLst>
            <p14:sldId id="326"/>
          </p14:sldIdLst>
        </p14:section>
        <p14:section name="For/While Loop" id="{ABFA8450-A7DC-4240-AFBF-6ED92DCF0B9D}">
          <p14:sldIdLst>
            <p14:sldId id="344"/>
          </p14:sldIdLst>
        </p14:section>
        <p14:section name="If Else Statement" id="{73092C84-1D79-4011-9F97-6439ED83293C}">
          <p14:sldIdLst>
            <p14:sldId id="345"/>
          </p14:sldIdLst>
        </p14:section>
        <p14:section name="Function" id="{C3E008B0-372D-4058-BFE4-1F4298DDE5E0}">
          <p14:sldIdLst>
            <p14:sldId id="346"/>
          </p14:sldIdLst>
        </p14:section>
        <p14:section name="Exception Handling" id="{CF88998A-DDEC-48A2-953E-45F8662C73A0}">
          <p14:sldIdLst>
            <p14:sldId id="347"/>
          </p14:sldIdLst>
        </p14:section>
        <p14:section name="File Handling" id="{3D449F50-81E6-43D1-BAE4-14EB8B3A1F7E}">
          <p14:sldIdLst>
            <p14:sldId id="348"/>
            <p14:sldId id="349"/>
            <p14:sldId id="352"/>
          </p14:sldIdLst>
        </p14:section>
        <p14:section name="Generator" id="{4B8BE015-EDCD-4A1C-83C8-2356CAE88382}">
          <p14:sldIdLst>
            <p14:sldId id="350"/>
          </p14:sldIdLst>
        </p14:section>
        <p14:section name="Decorator" id="{C0A0862E-0279-4EE1-A6A5-EDADB26F963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382" autoAdjust="0"/>
  </p:normalViewPr>
  <p:slideViewPr>
    <p:cSldViewPr snapToGrid="0">
      <p:cViewPr>
        <p:scale>
          <a:sx n="66" d="100"/>
          <a:sy n="66" d="100"/>
        </p:scale>
        <p:origin x="80" y="-140"/>
      </p:cViewPr>
      <p:guideLst/>
    </p:cSldViewPr>
  </p:slideViewPr>
  <p:notesTextViewPr>
    <p:cViewPr>
      <p:scale>
        <a:sx n="66" d="100"/>
        <a:sy n="66" d="100"/>
      </p:scale>
      <p:origin x="0" y="-2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</a:p>
          <a:p>
            <a:r>
              <a:rPr lang="en-US" altLang="ko-KR" dirty="0"/>
              <a:t>https://www.geeksforgeeks.org/self-in-python-class/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https://www.geeksforgeeks.org/python-for-loops/</a:t>
            </a:r>
          </a:p>
          <a:p>
            <a:r>
              <a:rPr lang="en-US" altLang="ko-KR" dirty="0"/>
              <a:t>https://www.geeksforgeeks.org/python-pass-statement/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r>
              <a:rPr lang="en-US" altLang="ko-KR" dirty="0"/>
              <a:t>https://www.geeksforgeeks.org/python-while-loop/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https://www.geeksforgeeks.org/python-if-else/</a:t>
            </a:r>
          </a:p>
          <a:p>
            <a:r>
              <a:rPr lang="en-US" altLang="ko-KR" dirty="0"/>
              <a:t>https://www.geeksforgeeks.org/how-to-use-if-else-elif-in-python-lambda-functions/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40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https://www.geeksforgeeks.org/python-functions/?ref=outind</a:t>
            </a:r>
          </a:p>
          <a:p>
            <a:r>
              <a:rPr lang="en-US" altLang="ko-KR" dirty="0"/>
              <a:t>https://www.geeksforgeeks.org/args-kwargs-python/</a:t>
            </a:r>
          </a:p>
          <a:p>
            <a:r>
              <a:rPr lang="en-US" altLang="ko-KR" dirty="0"/>
              <a:t>https://www.geeksforgeeks.org/difference-method-function-python/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https://www.geeksforgeeks.org/python-exception-handling/?ref=outind</a:t>
            </a:r>
          </a:p>
          <a:p>
            <a:r>
              <a:rPr lang="en-US" altLang="ko-KR" dirty="0"/>
              <a:t>https://www.geeksforgeeks.org/errors-and-exceptions-in-python/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8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9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r>
              <a:rPr lang="en-US" altLang="ko-KR"/>
              <a:t>https://www.geeksforgeeks.org/reading-and-writing-csv-files-in-python/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9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https://www.geeksforgeeks.org/generators-in-python/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14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literals,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 docstring: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function_name.__doc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__) or help(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238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Having many forms using overriding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Wrapping data and method that work on data with one unit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 class(base class), child class(derived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Provide reusability of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Single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Multilevel Inheritance: a derived class to inherit properties from immediate parent class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which in turn inherits properties from his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Hierarchical inheritance: more than one derived class to inherit properties from a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Multiple Inheritance: one derived class to inherit properties from more than one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Hide unnecessary code details from user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Achieved by creating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self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current object(not keyword)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parameter of instance method and constructor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modify object’s properties and execute tasks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use another parameter name in place of self(but using self increases readability of code)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DB7D3F-1D08-F27E-42CA-2B29DED50B0F}"/>
              </a:ext>
            </a:extLst>
          </p:cNvPr>
          <p:cNvGrpSpPr/>
          <p:nvPr/>
        </p:nvGrpSpPr>
        <p:grpSpPr>
          <a:xfrm>
            <a:off x="9386780" y="952682"/>
            <a:ext cx="2498725" cy="2073257"/>
            <a:chOff x="3457575" y="1236648"/>
            <a:chExt cx="5276850" cy="43783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2B59AB-9009-33A4-EED6-EA24FB1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575" y="1243012"/>
              <a:ext cx="5276850" cy="43719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CB98F0C-0417-F6F6-729A-00BADE91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275" y="1236648"/>
              <a:ext cx="2343150" cy="12096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07A12D-559A-4399-5441-BC6F4CF12054}"/>
              </a:ext>
            </a:extLst>
          </p:cNvPr>
          <p:cNvGrpSpPr/>
          <p:nvPr/>
        </p:nvGrpSpPr>
        <p:grpSpPr>
          <a:xfrm>
            <a:off x="9382821" y="3154791"/>
            <a:ext cx="2321814" cy="3501752"/>
            <a:chOff x="2783586" y="1254715"/>
            <a:chExt cx="4547152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CE31F9-47C3-F0FF-C3EF-0EA27DA5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3586" y="1254715"/>
              <a:ext cx="4547152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9BFF53-CD5F-66FD-2C1A-A3886956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073" y="2026360"/>
              <a:ext cx="1619250" cy="1390650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F736F218-AF80-E6C1-FC32-3FD331855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150" y="5470453"/>
            <a:ext cx="2533540" cy="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26" y="2916946"/>
            <a:ext cx="2792425" cy="1407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BD653-0AD3-03CC-608F-7C8F338B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887" y="2576512"/>
            <a:ext cx="5610225" cy="1704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B10487E-B7E3-7C1E-9A3A-41503503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825" y="3119437"/>
            <a:ext cx="1276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For/While 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187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sequential traversal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Only implement collection-based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 var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s = “he’,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s: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end=“ ”)  h 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l1 = [“eat”, “sleep”],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enumerate(l1):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eat 1 sleep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10, 2):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2 4 6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d[‘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’]=12, d[‘ab’]=34,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d: print(“%s %d” %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end=‘ ’ 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12 ab 34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else is used with for loops, while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for/while, executed only when loop is not terminated by 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Execute statements repeatedly until condition isn’t satisfied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value: use quit value in condition when don’t use counter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pass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pass and comment is that comment is ignored by interpreter, pass isn’t ignored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pass when programmer doesn’t know what code to write(can avoid error)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in function, class, loop, if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22DB323-0B2A-7AD5-8296-CE2F405497F5}"/>
              </a:ext>
            </a:extLst>
          </p:cNvPr>
          <p:cNvGrpSpPr/>
          <p:nvPr/>
        </p:nvGrpSpPr>
        <p:grpSpPr>
          <a:xfrm>
            <a:off x="5987609" y="2705791"/>
            <a:ext cx="3053518" cy="666187"/>
            <a:chOff x="4219575" y="2938462"/>
            <a:chExt cx="4496833" cy="98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C39DAD-E989-9230-74D8-71B50B44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575" y="2938462"/>
              <a:ext cx="3752850" cy="9810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19A8-EB56-AD2A-14C4-7103D912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6" y="2938462"/>
              <a:ext cx="743982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88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20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Decision-making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indentation, distinguish whether statement exists in if statement or not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if statement in list comprehension, can provide condition to functions/variables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means else if statement and used in form of if-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Statement(Short Hand If Else Statement)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condition :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contition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else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(This used in lambda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&lt;state2&gt;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( &lt;state2&gt; if &lt;condition&gt; else &lt;state3&gt;) [state1: if, state2: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state3: else]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320411" y="181624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3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301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 of statements that returns specific task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increase code readability, reusability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(parameters):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“””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”””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function used for protecting from thing happening outside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function: function without name, implement using lambda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fun1 = lambda x : x*x*x, print(fun1(2)) 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 by Reference and Pass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Every variable name is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Update value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affects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x[0]=20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Reassignment value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doesn;t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 to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 = [20, 30, 40] or def fun1(x): x = 20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of Function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 that assumes default value if value isn’t provided like def func1(x, y=10):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 arguments are filled from right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Transfer argument name with value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Order of parameters is ignored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and func1(b=‘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have same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Positional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Arguments are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transfered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corresponding order of parameters like fun1(‘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2) and fun1(2,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have different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Arbitrary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(non-keyword arguments),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 arguments) can pass variable number of arguments to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method and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Method: dependent on object, include self,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Function: independent, can have no parameter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716183" y="93133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371D1F-EA72-11D2-346C-97DAACC634A5}"/>
              </a:ext>
            </a:extLst>
          </p:cNvPr>
          <p:cNvGrpSpPr/>
          <p:nvPr/>
        </p:nvGrpSpPr>
        <p:grpSpPr>
          <a:xfrm>
            <a:off x="8716183" y="2362108"/>
            <a:ext cx="3302743" cy="1296316"/>
            <a:chOff x="3581400" y="2438400"/>
            <a:chExt cx="5047685" cy="198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27181-E7F4-6402-CBFF-11CAABC7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2438400"/>
              <a:ext cx="5029200" cy="1981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8D39AF6-6FEB-87D8-4D94-833DED75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360" y="3181287"/>
              <a:ext cx="3514725" cy="28575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411F3-935F-B8A8-A0FE-82F0B2D6549C}"/>
              </a:ext>
            </a:extLst>
          </p:cNvPr>
          <p:cNvGrpSpPr/>
          <p:nvPr/>
        </p:nvGrpSpPr>
        <p:grpSpPr>
          <a:xfrm>
            <a:off x="8716183" y="3711559"/>
            <a:ext cx="2643188" cy="732549"/>
            <a:chOff x="3986212" y="2843212"/>
            <a:chExt cx="4227285" cy="11715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C627D2C-8063-C0E3-9DD1-FF5258D9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212" y="2843212"/>
              <a:ext cx="4219575" cy="11715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BB84F0-79FB-9233-6AE1-6975B1DA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9667" y="2843212"/>
              <a:ext cx="1143830" cy="89758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E62631-2B3C-C430-A841-2B4A012D036B}"/>
              </a:ext>
            </a:extLst>
          </p:cNvPr>
          <p:cNvGrpSpPr/>
          <p:nvPr/>
        </p:nvGrpSpPr>
        <p:grpSpPr>
          <a:xfrm>
            <a:off x="8716183" y="4490490"/>
            <a:ext cx="3290648" cy="864443"/>
            <a:chOff x="5636806" y="4206157"/>
            <a:chExt cx="5438775" cy="14287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0DF0D-8C75-F2D6-3B57-79BB5694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6806" y="4206157"/>
              <a:ext cx="3933825" cy="14287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B7ED75-8ABC-8B7D-77E7-E8484844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70631" y="4206157"/>
              <a:ext cx="1504950" cy="8001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80811C-6B2E-732F-F57B-0C74A8AB5A76}"/>
              </a:ext>
            </a:extLst>
          </p:cNvPr>
          <p:cNvGrpSpPr/>
          <p:nvPr/>
        </p:nvGrpSpPr>
        <p:grpSpPr>
          <a:xfrm>
            <a:off x="9453775" y="5401926"/>
            <a:ext cx="833226" cy="1278424"/>
            <a:chOff x="5386387" y="2338387"/>
            <a:chExt cx="1421635" cy="218122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0F97084-04B0-2DBB-2906-0A66EC20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6387" y="2338387"/>
              <a:ext cx="1419225" cy="218122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623A1DE-CCE4-3B80-83D6-53673BCE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797" y="4014787"/>
              <a:ext cx="276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831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36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 error: stop execution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Exception: change normal flow of program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encounter syntax error like misspelled keyword, missing colon,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operation or function is applied to object of wrong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variable or function name isn’t found in current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out of range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key isn’t found in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invalid argument or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access non-exist attribute or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I/O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ZeroDivisionError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divide zero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ImportError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fail to find or load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Handling Exception using try, except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try: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except [Error]: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finally: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else is used end of except statement and executed only if try clause doesn’t raise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finally statements always be executed after try, except blocks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raise statement allows to force specific exception to occur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improved program reliability, simplified error handling, cleaner code, easier debugging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performance overhead, increased code complexity, possible security risks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A34E45-CEC9-43FA-69F8-9B6918D97BCA}"/>
              </a:ext>
            </a:extLst>
          </p:cNvPr>
          <p:cNvGrpSpPr/>
          <p:nvPr/>
        </p:nvGrpSpPr>
        <p:grpSpPr>
          <a:xfrm>
            <a:off x="3849185" y="3912190"/>
            <a:ext cx="1832462" cy="1241633"/>
            <a:chOff x="4605337" y="2419350"/>
            <a:chExt cx="2981325" cy="2020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351E67-322E-5561-2054-F230388A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337" y="2419350"/>
              <a:ext cx="2981325" cy="20193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B7EB786-27E8-571F-B7F1-F5042484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5037" y="3925075"/>
              <a:ext cx="1571625" cy="5143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222101-5B2F-BFC2-D0FE-80137A1DA056}"/>
              </a:ext>
            </a:extLst>
          </p:cNvPr>
          <p:cNvGrpSpPr/>
          <p:nvPr/>
        </p:nvGrpSpPr>
        <p:grpSpPr>
          <a:xfrm>
            <a:off x="7852567" y="5111248"/>
            <a:ext cx="3931773" cy="1286488"/>
            <a:chOff x="4640727" y="2847975"/>
            <a:chExt cx="6934200" cy="22688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83C0BB8-8EF5-5CA8-B848-5985DF1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437" y="2847975"/>
              <a:ext cx="2905125" cy="11620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62B2165-D82B-E185-0A8E-08DB7EBE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0727" y="4021491"/>
              <a:ext cx="6934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21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75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Each line is terminated with EOL(End Of Line) like comma, newline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file has no terminator for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Versatility, Flexibility, User-friendly, Cross-platform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Error-prone, Security risks, Complexity, Performance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f = open(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r”filename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[r is used for preventing to be treated as special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r: open existing file for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w: open existing file for write(If already contains data, override data and if file isn’t exist, create file)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a: open existing file for append(not override), Create file if file isn’t exist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a+: read and append, not override(Create file if file isn’t exist)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 loop like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file: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(length)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or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(5))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 statement like with open(“test.txt”) as file: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print(data)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1 line]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all line]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Creating and 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write() like f = open(‘test.txt’, ‘w’),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with() and write() like with open(‘test.txt’, ‘w’) as 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‘\n’ is treated as special character of 2 bytes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left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B8EC5D-C781-E850-8F6C-2AEEB39AA287}"/>
              </a:ext>
            </a:extLst>
          </p:cNvPr>
          <p:cNvGrpSpPr/>
          <p:nvPr/>
        </p:nvGrpSpPr>
        <p:grpSpPr>
          <a:xfrm>
            <a:off x="6174244" y="2626365"/>
            <a:ext cx="1494931" cy="921292"/>
            <a:chOff x="5088764" y="4222482"/>
            <a:chExt cx="3307523" cy="20383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341854-BBA4-ACA5-4493-C5601A04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37" y="4222482"/>
              <a:ext cx="3295650" cy="1143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01E4CDD-3CD4-2E33-51E5-16D6D05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764" y="5365482"/>
              <a:ext cx="1781174" cy="89535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1C2A9F-28F5-C810-6ABB-BD79CF695555}"/>
              </a:ext>
            </a:extLst>
          </p:cNvPr>
          <p:cNvGrpSpPr/>
          <p:nvPr/>
        </p:nvGrpSpPr>
        <p:grpSpPr>
          <a:xfrm>
            <a:off x="7040847" y="945226"/>
            <a:ext cx="4727147" cy="1155736"/>
            <a:chOff x="5964062" y="955174"/>
            <a:chExt cx="4961368" cy="1213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A72E9D-63F9-0CEF-58F5-058E4A71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062" y="955174"/>
              <a:ext cx="3063771" cy="7738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BE72394-EAD1-A601-4E9A-1F6DA7A9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062" y="1722125"/>
              <a:ext cx="1788786" cy="34887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7D5431F-AB2F-0D24-A295-D9716E0B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2467" y="958920"/>
              <a:ext cx="1902963" cy="634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5E7360-1461-E5C6-A5D2-AE453B15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9587" y="1603629"/>
              <a:ext cx="919766" cy="56454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6A254A-B4E0-9DA2-A2EB-D2FA1A2B526A}"/>
              </a:ext>
            </a:extLst>
          </p:cNvPr>
          <p:cNvGrpSpPr/>
          <p:nvPr/>
        </p:nvGrpSpPr>
        <p:grpSpPr>
          <a:xfrm>
            <a:off x="1950443" y="5777642"/>
            <a:ext cx="4345637" cy="820398"/>
            <a:chOff x="3590925" y="2943225"/>
            <a:chExt cx="6600825" cy="124614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4AF469-D8A3-2DA9-E6FB-4E4472E8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925" y="2943225"/>
              <a:ext cx="5010150" cy="9715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362851-210B-D1E8-2A91-77939C1E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90925" y="3922673"/>
              <a:ext cx="6600825" cy="2667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BB1281-0788-E026-302D-685832CE3D2F}"/>
              </a:ext>
            </a:extLst>
          </p:cNvPr>
          <p:cNvGrpSpPr/>
          <p:nvPr/>
        </p:nvGrpSpPr>
        <p:grpSpPr>
          <a:xfrm>
            <a:off x="7695216" y="2612857"/>
            <a:ext cx="4324679" cy="4043875"/>
            <a:chOff x="7413609" y="2446323"/>
            <a:chExt cx="4504590" cy="421210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2D01D5A-3DCD-3EAD-0869-9596C3BF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13609" y="2446323"/>
              <a:ext cx="2832640" cy="421210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28DF617-D479-610B-B991-8A9AF16A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41002" y="2446323"/>
              <a:ext cx="2477197" cy="111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4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83607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exception handling to make code cleaner and more readable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with open(“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When using with statement,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isn’t needed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with statement itself ensures proper acquisition and release of resources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not use with statement, must close file for applying modification of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with statement in user-defined objects, add __enter__() and __exit()__ in object methods(Context Manager)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as soon as execution with statement, instance is created and __enter__() is called(return file descriptor)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code inside with statement is executed, __exit__() is called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contextlib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support with statement in user-defined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yield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Suspends execution of function and sends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Retain state to enable function to resume where it left 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yield when want to iterate over a sequence and don’t want to store entire sequence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generators(generator function is defined like normal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def contains yield, function automatically becomes generator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return and yield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send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Yield produce a sequence of 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089309-E4DB-4AE6-D166-DFE25871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782" y="1453724"/>
            <a:ext cx="2885022" cy="2322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9FA40-47BB-1FA3-040B-A0CDC4D7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82" y="1047235"/>
            <a:ext cx="2309356" cy="33468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4EB483-CD47-45C5-7905-44BE166B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728" y="3858413"/>
            <a:ext cx="2468516" cy="2750632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523841-8C35-B13F-5C3E-E93A62E46312}"/>
              </a:ext>
            </a:extLst>
          </p:cNvPr>
          <p:cNvGrpSpPr/>
          <p:nvPr/>
        </p:nvGrpSpPr>
        <p:grpSpPr>
          <a:xfrm>
            <a:off x="6460978" y="4282571"/>
            <a:ext cx="2468517" cy="2302308"/>
            <a:chOff x="4186237" y="1647825"/>
            <a:chExt cx="3819525" cy="35623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37B785-128C-D5C4-34A1-D84E3516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6237" y="1647825"/>
              <a:ext cx="3819525" cy="356235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26679A0-F838-0592-F9B2-3EF53347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275" y="2456636"/>
              <a:ext cx="4095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76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02285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Reading and Writing CSV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4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83844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45350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Decorator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13025</TotalTime>
  <Words>15526</Words>
  <Application>Microsoft Office PowerPoint</Application>
  <PresentationFormat>와이드스크린</PresentationFormat>
  <Paragraphs>2724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김 성호</cp:lastModifiedBy>
  <cp:revision>828</cp:revision>
  <dcterms:created xsi:type="dcterms:W3CDTF">2023-11-29T11:04:36Z</dcterms:created>
  <dcterms:modified xsi:type="dcterms:W3CDTF">2024-05-26T13:53:59Z</dcterms:modified>
</cp:coreProperties>
</file>