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22" r:id="rId12"/>
    <p:sldId id="523" r:id="rId13"/>
    <p:sldId id="510" r:id="rId14"/>
    <p:sldId id="524" r:id="rId15"/>
    <p:sldId id="509" r:id="rId16"/>
    <p:sldId id="521" r:id="rId17"/>
    <p:sldId id="519" r:id="rId18"/>
    <p:sldId id="514" r:id="rId19"/>
    <p:sldId id="516" r:id="rId20"/>
    <p:sldId id="520" r:id="rId21"/>
    <p:sldId id="511" r:id="rId22"/>
    <p:sldId id="515" r:id="rId23"/>
    <p:sldId id="518" r:id="rId24"/>
    <p:sldId id="512" r:id="rId25"/>
    <p:sldId id="513" r:id="rId26"/>
    <p:sldId id="517" r:id="rId27"/>
    <p:sldId id="403" r:id="rId28"/>
    <p:sldId id="404" r:id="rId29"/>
    <p:sldId id="501" r:id="rId30"/>
    <p:sldId id="502" r:id="rId31"/>
    <p:sldId id="40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</p14:sldIdLst>
        </p14:section>
        <p14:section name="Capacitor" id="{2BADCDCE-6EEC-47DC-B4A0-2689F08CFB19}">
          <p14:sldIdLst>
            <p14:sldId id="522"/>
            <p14:sldId id="523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</p14:sldIdLst>
        </p14:section>
        <p14:section name="Inductance" id="{A0F44850-B087-48E8-8D96-C0CD37809C34}">
          <p14:sldIdLst>
            <p14:sldId id="509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7" autoAdjust="0"/>
    <p:restoredTop sz="92672" autoAdjust="0"/>
  </p:normalViewPr>
  <p:slideViewPr>
    <p:cSldViewPr snapToGrid="0">
      <p:cViewPr>
        <p:scale>
          <a:sx n="75" d="100"/>
          <a:sy n="75" d="100"/>
        </p:scale>
        <p:origin x="-40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973641"/>
                  </p:ext>
                </p:extLst>
              </p:nvPr>
            </p:nvGraphicFramePr>
            <p:xfrm>
              <a:off x="83626" y="868117"/>
              <a:ext cx="9862693" cy="4275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973641"/>
                  </p:ext>
                </p:extLst>
              </p:nvPr>
            </p:nvGraphicFramePr>
            <p:xfrm>
              <a:off x="83626" y="868117"/>
              <a:ext cx="9862693" cy="4275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55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1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85068"/>
                  </p:ext>
                </p:extLst>
              </p:nvPr>
            </p:nvGraphicFramePr>
            <p:xfrm>
              <a:off x="83626" y="868117"/>
              <a:ext cx="11994074" cy="5456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85068"/>
                  </p:ext>
                </p:extLst>
              </p:nvPr>
            </p:nvGraphicFramePr>
            <p:xfrm>
              <a:off x="83626" y="868117"/>
              <a:ext cx="11994074" cy="5456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566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3" r="-203" b="-4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87267"/>
              </p:ext>
            </p:extLst>
          </p:nvPr>
        </p:nvGraphicFramePr>
        <p:xfrm>
          <a:off x="83626" y="868117"/>
          <a:ext cx="11994074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종류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유전체가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세라믹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전자 회로에서 주로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 응답이 좋고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안정성 우수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노이즈를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GND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통과시키는 용도로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적층 세라믹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특성과 주파수 특성이 양호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소형이기에 바이패스용으로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 부분 음극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공급 장치에 주로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큰 용량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극성을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주파수 특성을 가지고 있어 정류회로에서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평활회로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저주파 바이패스 용으로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 필름을 유전체로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안정성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고전압에서도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마일러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(Mylar)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저가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정밀도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고주파회로와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발진회로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폴리프로필렌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 커플링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주로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띠 부분 양극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탄탈륨을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유전체로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높은 안정성과 신뢰성 제공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특성과 주파수 특성이 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커패시터보다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우수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    spike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형상 전류가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 변화에 의한 용량 변화가 엄격하거나 주파수가 높고 신호 파형이 중요한 회로에 쓰임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군사용 및 고성능 전자기기에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487369"/>
                  </p:ext>
                </p:extLst>
              </p:nvPr>
            </p:nvGraphicFramePr>
            <p:xfrm>
              <a:off x="83626" y="868117"/>
              <a:ext cx="12019474" cy="4302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9487369"/>
                  </p:ext>
                </p:extLst>
              </p:nvPr>
            </p:nvGraphicFramePr>
            <p:xfrm>
              <a:off x="83626" y="868117"/>
              <a:ext cx="12019474" cy="4302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30212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83" r="-253" b="-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097545"/>
                  </p:ext>
                </p:extLst>
              </p:nvPr>
            </p:nvGraphicFramePr>
            <p:xfrm>
              <a:off x="83626" y="868117"/>
              <a:ext cx="12019474" cy="6832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097545"/>
                  </p:ext>
                </p:extLst>
              </p:nvPr>
            </p:nvGraphicFramePr>
            <p:xfrm>
              <a:off x="83626" y="868117"/>
              <a:ext cx="12019474" cy="6832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8324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178" r="-253" b="-6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58086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832614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1745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3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830021"/>
                  </p:ext>
                </p:extLst>
              </p:nvPr>
            </p:nvGraphicFramePr>
            <p:xfrm>
              <a:off x="83626" y="868117"/>
              <a:ext cx="12006774" cy="4881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830021"/>
                  </p:ext>
                </p:extLst>
              </p:nvPr>
            </p:nvGraphicFramePr>
            <p:xfrm>
              <a:off x="83626" y="868117"/>
              <a:ext cx="12006774" cy="4881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81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49" r="-254" b="-10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07288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07288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190472"/>
                  </p:ext>
                </p:extLst>
              </p:nvPr>
            </p:nvGraphicFramePr>
            <p:xfrm>
              <a:off x="83625" y="868117"/>
              <a:ext cx="12019475" cy="584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분배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5%,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(!%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190472"/>
                  </p:ext>
                </p:extLst>
              </p:nvPr>
            </p:nvGraphicFramePr>
            <p:xfrm>
              <a:off x="83625" y="868117"/>
              <a:ext cx="12019475" cy="584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4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9" r="-253" b="-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35880</TotalTime>
  <Words>7700</Words>
  <Application>Microsoft Office PowerPoint</Application>
  <PresentationFormat>와이드스크린</PresentationFormat>
  <Paragraphs>651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1219</cp:revision>
  <dcterms:created xsi:type="dcterms:W3CDTF">2023-11-29T11:04:36Z</dcterms:created>
  <dcterms:modified xsi:type="dcterms:W3CDTF">2024-06-14T14:51:47Z</dcterms:modified>
</cp:coreProperties>
</file>