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3" r:id="rId3"/>
    <p:sldId id="266" r:id="rId4"/>
    <p:sldId id="277" r:id="rId5"/>
    <p:sldId id="261" r:id="rId6"/>
    <p:sldId id="259" r:id="rId7"/>
    <p:sldId id="256" r:id="rId8"/>
    <p:sldId id="296" r:id="rId9"/>
    <p:sldId id="274" r:id="rId10"/>
    <p:sldId id="290" r:id="rId11"/>
    <p:sldId id="28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3" r:id="rId21"/>
    <p:sldId id="264" r:id="rId22"/>
    <p:sldId id="267" r:id="rId23"/>
    <p:sldId id="268" r:id="rId24"/>
    <p:sldId id="269" r:id="rId25"/>
    <p:sldId id="270" r:id="rId26"/>
    <p:sldId id="271" r:id="rId27"/>
    <p:sldId id="275" r:id="rId28"/>
    <p:sldId id="272" r:id="rId29"/>
    <p:sldId id="276" r:id="rId30"/>
    <p:sldId id="258" r:id="rId31"/>
    <p:sldId id="257" r:id="rId32"/>
    <p:sldId id="295" r:id="rId33"/>
    <p:sldId id="297" r:id="rId34"/>
    <p:sldId id="291" r:id="rId35"/>
    <p:sldId id="292" r:id="rId36"/>
    <p:sldId id="294" r:id="rId37"/>
    <p:sldId id="298" r:id="rId38"/>
    <p:sldId id="278" r:id="rId39"/>
    <p:sldId id="279" r:id="rId40"/>
    <p:sldId id="273" r:id="rId41"/>
    <p:sldId id="262" r:id="rId42"/>
    <p:sldId id="26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hgyun.com/4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81807"/>
              </p:ext>
            </p:extLst>
          </p:nvPr>
        </p:nvGraphicFramePr>
        <p:xfrm>
          <a:off x="514416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6292850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6916"/>
              </p:ext>
            </p:extLst>
          </p:nvPr>
        </p:nvGraphicFramePr>
        <p:xfrm>
          <a:off x="6413500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4396907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6286-8B4D-0B4B-AA28-DAF8B8ABE809}"/>
              </a:ext>
            </a:extLst>
          </p:cNvPr>
          <p:cNvSpPr txBox="1"/>
          <p:nvPr/>
        </p:nvSpPr>
        <p:spPr>
          <a:xfrm>
            <a:off x="0" y="6396335"/>
            <a:ext cx="7067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Aliasing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은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-apple-system"/>
              </a:rPr>
              <a:t>같은 메모리 영역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 대한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-apple-system"/>
              </a:rPr>
              <a:t>두가지 서로 구별되는 참조하는 방법이나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약하게 갖는 것을 말한다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프로그래밍에서 이것은 위험한 특징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8E8F8-C991-4520-F680-7B38AF5936CC}"/>
              </a:ext>
            </a:extLst>
          </p:cNvPr>
          <p:cNvSpPr txBox="1"/>
          <p:nvPr/>
        </p:nvSpPr>
        <p:spPr>
          <a:xfrm>
            <a:off x="3813175" y="4627739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 panose="020B0502040204020203" pitchFamily="34" charset="0"/>
                <a:hlinkClick r:id="rId2"/>
              </a:rPr>
              <a:t>Parameter vs. Argument</a:t>
            </a:r>
            <a:endParaRPr lang="en-US" altLang="ko-KR" b="1" i="0" dirty="0">
              <a:solidFill>
                <a:srgbClr val="000000"/>
              </a:solidFill>
              <a:effectLst/>
              <a:latin typeface="Noto Sans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B75CF-BE17-E2C7-B5DD-31A12ED5563D}"/>
              </a:ext>
            </a:extLst>
          </p:cNvPr>
          <p:cNvSpPr txBox="1"/>
          <p:nvPr/>
        </p:nvSpPr>
        <p:spPr>
          <a:xfrm>
            <a:off x="5895975" y="4972519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https://ohgyun.com/410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D0AE9-5268-2AB9-3ACB-2EE0F0DDEC2A}"/>
              </a:ext>
            </a:extLst>
          </p:cNvPr>
          <p:cNvSpPr txBox="1"/>
          <p:nvPr/>
        </p:nvSpPr>
        <p:spPr>
          <a:xfrm>
            <a:off x="123824" y="4831816"/>
            <a:ext cx="706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https://velog.io/@mysprtlty/lvalue</a:t>
            </a:r>
          </a:p>
        </p:txBody>
      </p:sp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9606"/>
              </p:ext>
            </p:extLst>
          </p:nvPr>
        </p:nvGraphicFramePr>
        <p:xfrm>
          <a:off x="241700" y="1392650"/>
          <a:ext cx="68617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1050"/>
              </p:ext>
            </p:extLst>
          </p:nvPr>
        </p:nvGraphicFramePr>
        <p:xfrm>
          <a:off x="85724" y="874712"/>
          <a:ext cx="5324476" cy="3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6531"/>
              </p:ext>
            </p:extLst>
          </p:nvPr>
        </p:nvGraphicFramePr>
        <p:xfrm>
          <a:off x="250690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3703"/>
              </p:ext>
            </p:extLst>
          </p:nvPr>
        </p:nvGraphicFramePr>
        <p:xfrm>
          <a:off x="250690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2167"/>
              </p:ext>
            </p:extLst>
          </p:nvPr>
        </p:nvGraphicFramePr>
        <p:xfrm>
          <a:off x="390390" y="3476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1596"/>
              </p:ext>
            </p:extLst>
          </p:nvPr>
        </p:nvGraphicFramePr>
        <p:xfrm>
          <a:off x="318067" y="2412848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36769"/>
              </p:ext>
            </p:extLst>
          </p:nvPr>
        </p:nvGraphicFramePr>
        <p:xfrm>
          <a:off x="318067" y="5467108"/>
          <a:ext cx="743704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9014"/>
              </p:ext>
            </p:extLst>
          </p:nvPr>
        </p:nvGraphicFramePr>
        <p:xfrm>
          <a:off x="266700" y="1408887"/>
          <a:ext cx="962085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8843"/>
              </p:ext>
            </p:extLst>
          </p:nvPr>
        </p:nvGraphicFramePr>
        <p:xfrm>
          <a:off x="8659812" y="4652711"/>
          <a:ext cx="31130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47989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index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14378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Flexible Array Members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5911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 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8891"/>
              </p:ext>
            </p:extLst>
          </p:nvPr>
        </p:nvGraphicFramePr>
        <p:xfrm>
          <a:off x="241700" y="1277147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Priority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9086</Words>
  <Application>Microsoft Office PowerPoint</Application>
  <PresentationFormat>와이드스크린</PresentationFormat>
  <Paragraphs>1174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-apple-system</vt:lpstr>
      <vt:lpstr>맑은 고딕</vt:lpstr>
      <vt:lpstr>Arial</vt:lpstr>
      <vt:lpstr>Cambria Math</vt:lpstr>
      <vt:lpstr>Noto Sans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125</cp:revision>
  <dcterms:created xsi:type="dcterms:W3CDTF">2023-11-29T11:04:36Z</dcterms:created>
  <dcterms:modified xsi:type="dcterms:W3CDTF">2024-01-01T14:28:27Z</dcterms:modified>
</cp:coreProperties>
</file>