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44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30" r:id="rId32"/>
    <p:sldId id="331" r:id="rId33"/>
    <p:sldId id="333" r:id="rId34"/>
    <p:sldId id="334" r:id="rId35"/>
    <p:sldId id="335" r:id="rId36"/>
    <p:sldId id="336" r:id="rId37"/>
    <p:sldId id="34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33" d="100"/>
          <a:sy n="33" d="100"/>
        </p:scale>
        <p:origin x="7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8636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vertice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(edge)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G(V, 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Matrix): bool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간선 여부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정점과 연결된 정점을 모두 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정점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(Weighted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(Unweighted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(Finite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유한한 정점과 간선을 가지는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(Infinite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Trivaial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Singleton = Single Vertex Graph):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정점과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간선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(Simple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쌍 사이에 둘 이상의 간선을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간선은 포함하지만 자체 루프를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(Null = Edgeless = Isolated = Discrete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정점은 있지만 간선은 없는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(Complete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정점이 모든 정점과 연결된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(Pseudo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루프와 여러 개의 간선을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(Regular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정점이 동일한 차수를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(Bipartite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(Labeled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정점과 간선에 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(Spanning Subgraph):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정점이 동일하고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간선의 일부가 동일한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(Tree)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(Cycle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희소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(Sparse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조밀한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(Dense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시스템과 관계를 모델링하고 분석하는데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시각화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비용이 많이 듦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결과 해석은 주관적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노이즈 및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취약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D4AA96-7200-C4F2-2744-74E4BE3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9052" y="1006618"/>
            <a:ext cx="3496845" cy="1850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410157-9321-9243-F4F5-8C4CB7D3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5107" y="3075060"/>
            <a:ext cx="3553693" cy="1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53728"/>
              </p:ext>
            </p:extLst>
          </p:nvPr>
        </p:nvGraphicFramePr>
        <p:xfrm>
          <a:off x="564188" y="1239698"/>
          <a:ext cx="5100712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DFS(Depth First 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 노트에서 순회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방문하지 않는 노드가 없을 때까지 진행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하위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먼 곳에 있는 것을 찾을 때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역추적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BackTracking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BFS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사이클 감지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토폴로지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예약에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이분형 인지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미로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모델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사항은 검색 그래프와 관련해 선형적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경로가 아닌 해결책을 찾는다면 시공간 복잡도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왼쪽 경로를 영원히 따라갈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 찾기를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해결책을 찾는 다는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5E2D5C-4BDA-2481-B2FE-CF1A77A1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6123"/>
              </p:ext>
            </p:extLst>
          </p:nvPr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7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10988</TotalTime>
  <Words>9329</Words>
  <Application>Microsoft Office PowerPoint</Application>
  <PresentationFormat>와이드스크린</PresentationFormat>
  <Paragraphs>1085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402</cp:revision>
  <dcterms:created xsi:type="dcterms:W3CDTF">2023-11-29T11:04:36Z</dcterms:created>
  <dcterms:modified xsi:type="dcterms:W3CDTF">2024-02-01T12:43:38Z</dcterms:modified>
</cp:coreProperties>
</file>