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44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30" r:id="rId30"/>
    <p:sldId id="331" r:id="rId31"/>
    <p:sldId id="333" r:id="rId32"/>
    <p:sldId id="334" r:id="rId33"/>
    <p:sldId id="335" r:id="rId34"/>
    <p:sldId id="336" r:id="rId35"/>
    <p:sldId id="34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11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141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탐색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값 처리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가능하더라도 한쪽으로 이동 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방식은 똑같이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(like minimum spanning tree),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AVL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Red-Black Tree,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순회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정보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편향된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 추가 시간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삼항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정렬되는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노드가 자식에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포인터를 포함하는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달리 각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비해 공간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공백을 가장 효율적으로 활용할 수 있도록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알바벳에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단어가 적절히 분포한 경우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Ternary Search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 접두사를 공유하는 경우 공간 측면에서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단어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사전에서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문자 입력하여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완성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 테이블 검색 등에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맞춤법 검사에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및 수정 용이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조정이 필요할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확장성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3E5DCF-0D74-8CF6-932F-01BE79D5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4483" y="3038885"/>
            <a:ext cx="4787900" cy="23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764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노드의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높이 차이가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없는 자체 균형 이진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빈번한 데이터 조회가 필요한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 균형 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+ 1 (h(0) = 1, h(1) =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균형이 더 잘 잡혀 있지만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작업에서 많은 회전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Weak AVL Tree = Rank Balanced 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균형을 유지하는데 필요한 회전 수를 최소화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정의 방법이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저장되는 데이터가 동적이지 않은 환경에서 효과적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DD884EC-4DDE-5176-40C9-5346C9A5E4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0372" y="1036537"/>
            <a:ext cx="3041295" cy="2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4375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Complete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값에 대한 빠른 접근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효율적인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효율적 구현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애플리케이션에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이외 요소 검색에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구조를 유지하기 위한 메모리 오버헤드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아닌 큐 작업에 대한 배열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구조에 비해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Heap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트리는 두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트리를 가져와 하나를 다른 하나의 왼쪽 자식으로 만들어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루트의 자식은 왼쪽에서 오른쪽으로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k-1, k-2, …,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속성을 따름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가지는 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Ex) n=13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1101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3, 2, 0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세 개의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왼쪽 자식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64C4BB-6379-76FC-F62C-AD4799D7292D}"/>
              </a:ext>
            </a:extLst>
          </p:cNvPr>
          <p:cNvGrpSpPr/>
          <p:nvPr/>
        </p:nvGrpSpPr>
        <p:grpSpPr>
          <a:xfrm>
            <a:off x="6850129" y="3958790"/>
            <a:ext cx="4911943" cy="2605523"/>
            <a:chOff x="6850129" y="3958790"/>
            <a:chExt cx="4911943" cy="26055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2FCC651-7A00-B226-249A-4B1ED295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8F9FA"/>
                </a:clrFrom>
                <a:clrTo>
                  <a:srgbClr val="F8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50129" y="3958790"/>
              <a:ext cx="4911943" cy="260552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650393-20B6-10C4-1EFC-F1BF34BA98C8}"/>
                </a:ext>
              </a:extLst>
            </p:cNvPr>
            <p:cNvSpPr/>
            <p:nvPr/>
          </p:nvSpPr>
          <p:spPr>
            <a:xfrm>
              <a:off x="7815714" y="4302493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11A38C3-8DC6-1AC3-2161-C9682238BE51}"/>
                </a:ext>
              </a:extLst>
            </p:cNvPr>
            <p:cNvSpPr/>
            <p:nvPr/>
          </p:nvSpPr>
          <p:spPr>
            <a:xfrm>
              <a:off x="8361145" y="4831882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40224D-BA0C-7842-1567-D18A8A5F5018}"/>
                </a:ext>
              </a:extLst>
            </p:cNvPr>
            <p:cNvSpPr/>
            <p:nvPr/>
          </p:nvSpPr>
          <p:spPr>
            <a:xfrm>
              <a:off x="8958936" y="4308650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CB207B-87CC-C47D-CC0F-DDE73EA0A8F3}"/>
                </a:ext>
              </a:extLst>
            </p:cNvPr>
            <p:cNvSpPr/>
            <p:nvPr/>
          </p:nvSpPr>
          <p:spPr>
            <a:xfrm>
              <a:off x="8330209" y="4255057"/>
              <a:ext cx="1148224" cy="1734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4DEA18-5372-6169-F177-73FA6C1984C2}"/>
                </a:ext>
              </a:extLst>
            </p:cNvPr>
            <p:cNvSpPr/>
            <p:nvPr/>
          </p:nvSpPr>
          <p:spPr>
            <a:xfrm>
              <a:off x="9533048" y="4831882"/>
              <a:ext cx="1024885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CE61FA-7B9B-B33A-8BE4-1E23E01BF42C}"/>
                </a:ext>
              </a:extLst>
            </p:cNvPr>
            <p:cNvSpPr/>
            <p:nvPr/>
          </p:nvSpPr>
          <p:spPr>
            <a:xfrm>
              <a:off x="10612548" y="4318960"/>
              <a:ext cx="1096852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B8C13B3-EFBB-FC27-FC5B-87931BDB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0" y="7272337"/>
            <a:ext cx="6962775" cy="61817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6AFEAF-5700-78E8-8A32-1511CCFD1171}"/>
              </a:ext>
            </a:extLst>
          </p:cNvPr>
          <p:cNvSpPr txBox="1"/>
          <p:nvPr/>
        </p:nvSpPr>
        <p:spPr>
          <a:xfrm>
            <a:off x="2418995" y="6995338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최소값 추출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3E102BB-D72A-4B0E-1E33-D794DFE63B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324" y="7499211"/>
            <a:ext cx="6381750" cy="5953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1B16F6-723D-EDB6-9B29-7655A5FDF739}"/>
              </a:ext>
            </a:extLst>
          </p:cNvPr>
          <p:cNvSpPr txBox="1"/>
          <p:nvPr/>
        </p:nvSpPr>
        <p:spPr>
          <a:xfrm>
            <a:off x="9077502" y="7044130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키 감소</a:t>
            </a:r>
          </a:p>
        </p:txBody>
      </p:sp>
    </p:spTree>
    <p:extLst>
      <p:ext uri="{BB962C8B-B14F-4D97-AF65-F5344CB8AC3E}">
        <p14:creationId xmlns:p14="http://schemas.microsoft.com/office/powerpoint/2010/main" val="401804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6575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함수를 사용하여 가변 크기의 입력에서 고정 크기의 출력을 생성하는 프로세스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저장을 위한 인덱스 또는 위치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함수의 입력으로 문자열 또는 정수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테이블이라는 배열의 요소의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Table: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키를 값에 매핑하는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Collision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키에 대해 작은 숫자를 생성하므로 충돌 가능성이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처리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Separate Chaining(=Open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값이 새로운 값을 가리키도록 별로의 메모리 공간 할당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이용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Open Addressing(=Closed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요소가 해시 테이블에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항목에는 레코드 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슬롯 검사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(Linear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 빈 항목에 순차적으로 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키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(Quadratic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중복된 키가 있다면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H+k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(k=1~), mid square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방법으로 알려짐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(Double Hashing):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해시 함수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 h(k,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= (h1(k) + I * h2(k)) % n  (k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음이 아닌 정수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Key-Value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데이터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사용량 감소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및 암호화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충돌이 많을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비효율적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충돌을 피하기 어려움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허용하지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(Division)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미드 스퀘어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(Mid Square)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(Folding)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곱셈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(Multiplication)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Good Hash Function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계산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 최소화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낮은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항목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Load Factor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수를 테이블 크기로 나눈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(0.75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이상은 복잡성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해시 함수를 다시 해시 하거나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테이블에 더 많은 요소를 추가할 때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 여부 결정하는데 도움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73E454-7620-7CE3-E726-C82A17CE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0466" y="1000854"/>
            <a:ext cx="5332582" cy="21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3649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적어도 두 사람의 생일이 같을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- 367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99.9%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명만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 있는 적어도 두 사람의 생일이 같은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 중 두 사람의 생일이 같은 확률은 얼마인가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P(same) = 1-P(diff) ≒ 1 – e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-n^2/(2*365)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P(diff) = 1*(364/365) * (363/365) * … * (1-(n-1)/365)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 ≒ sqrt( 2*365*ln(1/(1-P(same)))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log X ≒ 0.434294482 * ln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ln X ≒ 2.302585093 * log 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 Paradox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E24EC0-3A00-5681-72B1-90AFE0CFEC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0231" y="1006618"/>
            <a:ext cx="4010025" cy="15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0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6" y="1513295"/>
            <a:ext cx="1200905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  <a:r>
              <a:rPr lang="en-US" altLang="ko-KR" sz="2600" b="1" dirty="0">
                <a:solidFill>
                  <a:srgbClr val="0000FF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∙ ∙ ∙ ∙ ∙ ∙ ∙ ∙ ∙ ∙ ∙ ∙ ∙ ∙ ∙ ∙ ∙ ∙ ∙ ∙ ∙ ∙ ∙ ∙ ∙ ∙ ∙ ∙ ∙ ∙ ∙ ∙ ∙ ∙ ∙ ∙ </a:t>
            </a: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  ∙ ∙ ∙ ∙ ∙ ∙ ∙ ∙ ∙ ∙ ∙ ∙ ∙ ∙ ∙ ∙ ∙ ∙ ∙ ∙ ∙ ∙ ∙ ∙ ∙ ∙ ∙ ∙ ∙ ∙ ∙ ∙ ∙ ∙ ∙ ∙ ∙ ∙ ∙ ∙ ∙ ∙ 4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 ∙ ∙ ∙ ∙ ∙ ∙ ∙ ∙ ∙ ∙ ∙ ∙ ∙ ∙ ∙ ∙ ∙ ∙ ∙ ∙ ∙ ∙ ∙ ∙ ∙ ∙ ∙ ∙ ∙ ∙ ∙ ∙ ∙ ∙ ∙ ∙ ∙ ∙ ∙ ∙ Skip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 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 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  ∙ ∙ ∙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 ∙ ∙ ∙ ∙ ∙ ∙ ∙ ∙ ∙ ∙ ∙ ∙ ∙ ∙ ∙ ∙ ∙ ∙ ∙ ∙ ∙ ∙ ∙ ∙ ∙ ∙ ∙ ∙ ∙ ∙ ∙ ∙ ∙ ∙ ∙ ∙ ∙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Cocktail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2308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구성 및 저장 효율성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 및 조작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업데이트 및 유지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및 오버헤드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확장성과 유연성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및 테스트 복잡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데이터 구조 수정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std</a:t>
            </a:r>
            <a:r>
              <a:rPr lang="en-US" altLang="ko-KR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::sort()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675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top to bottom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Head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71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15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LIFO(Last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push()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크기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하노이 타워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재고 범위 문제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히스토그램 문제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데이터만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높이는 항상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많은 양의 데이터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액세스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backtracking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함수 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Linked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필요에 따라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축소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지속적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 하는 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 8, 6, 3, 2,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Type, class Container = deque&lt;Type&gt; &gt; class stack;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2075"/>
              </p:ext>
            </p:extLst>
          </p:nvPr>
        </p:nvGraphicFramePr>
        <p:xfrm>
          <a:off x="7855942" y="1137300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432911-A9A8-C35F-1114-E8346F46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6307" y="4937701"/>
            <a:ext cx="4343551" cy="15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52661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FIFO(First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isFull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BFS,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소비자들이 리소스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(CPU, Disk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간 비동기 통신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Circular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Deque(Double Ended 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대용량 데이터 관리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크기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회문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스케줄러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 실행 취소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다시 실행 등에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FAFF52E-9DF0-DD28-1864-9C78FAEA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FFA"/>
              </a:clrFrom>
              <a:clrTo>
                <a:srgbClr val="F9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3850" y="1074527"/>
            <a:ext cx="5124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7043"/>
              </p:ext>
            </p:extLst>
          </p:nvPr>
        </p:nvGraphicFramePr>
        <p:xfrm>
          <a:off x="177800" y="868119"/>
          <a:ext cx="11811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이진트리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최상위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(root),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최하위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허프만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코딩 트리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스프레드 시트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및 최대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인코딩 및 디코딩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빠르게 정렬하거나 검색할 때 활용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Depth First Search(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순회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Preorder Traversal(cur-&gt;left-&gt;right)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 -&gt;cur-&gt;right)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Traversal(left-&gt;right-&gt;cur)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Breadth First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Level Order Traversal(root-&gt;leaf, 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Boundary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Diagonal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Level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(root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레벨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root-&gt;leaf)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노드가 있는 이진 트리에서 가능한 최소 높이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(N+1)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노드가 있으면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N|+1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0/2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개의 자식이 있는 노드만 있는 트리에서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노드의 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있는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간선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수에 따른 이진 트리 유형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Full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0/2 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Degenerate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노드가 하나의 자식 노드만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Skewed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 치우친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level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Complete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다 채워 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내부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리프 노드가 동일한 레벨에 있는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 node = internal node +1)(height 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-1, h=0~)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Balanced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트리의 높이가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88105"/>
              </p:ext>
            </p:extLst>
          </p:nvPr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D07E90E-501E-4F6C-6615-B2EB7F88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544" y="1006618"/>
            <a:ext cx="6385194" cy="3218002"/>
          </a:xfrm>
          <a:prstGeom prst="rect">
            <a:avLst/>
          </a:prstGeom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6E482158-2811-ADF2-3EF5-A5EEA320873C}"/>
              </a:ext>
            </a:extLst>
          </p:cNvPr>
          <p:cNvSpPr/>
          <p:nvPr/>
        </p:nvSpPr>
        <p:spPr>
          <a:xfrm>
            <a:off x="6434667" y="1829428"/>
            <a:ext cx="127000" cy="1464105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AAFFFECB-6A80-9C03-7D52-BF011BA83B91}"/>
              </a:ext>
            </a:extLst>
          </p:cNvPr>
          <p:cNvSpPr/>
          <p:nvPr/>
        </p:nvSpPr>
        <p:spPr>
          <a:xfrm>
            <a:off x="6434667" y="3631066"/>
            <a:ext cx="127000" cy="604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C2684-C134-156C-ABB1-9F47B2BCA45E}"/>
              </a:ext>
            </a:extLst>
          </p:cNvPr>
          <p:cNvSpPr txBox="1"/>
          <p:nvPr/>
        </p:nvSpPr>
        <p:spPr>
          <a:xfrm>
            <a:off x="6083300" y="1458827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000FF"/>
                </a:solidFill>
              </a:rPr>
              <a:t>Internal Node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99D44-FC76-B4EB-7D64-D214BDF10E8D}"/>
              </a:ext>
            </a:extLst>
          </p:cNvPr>
          <p:cNvSpPr txBox="1"/>
          <p:nvPr/>
        </p:nvSpPr>
        <p:spPr>
          <a:xfrm>
            <a:off x="6083299" y="3829966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External Node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9180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값에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AVL Tree: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Balacned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색상값을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저장하는 추가 비트가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Balanced BST,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완벽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 Tree: Balancing Tree,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대량의 데이터 저장 및 검색할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 노드 가질 수 있는 자식 노드 수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B+ Tree: B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항목이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노드에는 데이터 항목을 인덱싱하고 찾기 위한 키만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Segment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세그먼트에 대한 정보를 저장하는데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수정할 수 없는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Catalan Number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노드로 구성할 수 있는 이진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없는 트리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T(n) = (2n)! / ((n+1)!n!)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지정된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T(n) * n!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합성은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 traversal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가능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0FBD488-987E-C66E-520E-DDAC88F4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0530" y="4432133"/>
            <a:ext cx="4127443" cy="20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10488</TotalTime>
  <Words>8657</Words>
  <Application>Microsoft Office PowerPoint</Application>
  <PresentationFormat>와이드스크린</PresentationFormat>
  <Paragraphs>996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396</cp:revision>
  <dcterms:created xsi:type="dcterms:W3CDTF">2023-11-29T11:04:36Z</dcterms:created>
  <dcterms:modified xsi:type="dcterms:W3CDTF">2024-01-29T00:45:04Z</dcterms:modified>
</cp:coreProperties>
</file>