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0" r:id="rId2"/>
    <p:sldId id="402" r:id="rId3"/>
    <p:sldId id="401" r:id="rId4"/>
    <p:sldId id="407" r:id="rId5"/>
    <p:sldId id="408" r:id="rId6"/>
    <p:sldId id="406" r:id="rId7"/>
    <p:sldId id="403" r:id="rId8"/>
    <p:sldId id="404" r:id="rId9"/>
    <p:sldId id="40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33CC33"/>
    <a:srgbClr val="0000FF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85366" autoAdjust="0"/>
  </p:normalViewPr>
  <p:slideViewPr>
    <p:cSldViewPr snapToGrid="0">
      <p:cViewPr>
        <p:scale>
          <a:sx n="50" d="100"/>
          <a:sy n="50" d="100"/>
        </p:scale>
        <p:origin x="11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19815"/>
              </p:ext>
            </p:extLst>
          </p:nvPr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58246"/>
              </p:ext>
            </p:extLst>
          </p:nvPr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01349"/>
              </p:ext>
            </p:extLst>
          </p:nvPr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00204"/>
              </p:ext>
            </p:extLst>
          </p:nvPr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222866"/>
              </p:ext>
            </p:extLst>
          </p:nvPr>
        </p:nvGraphicFramePr>
        <p:xfrm>
          <a:off x="83626" y="868118"/>
          <a:ext cx="11974527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CAN(Controller Area Network) Communication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전기적 노이즈 발생이 많은 자동차 환경에서 신뢰성을 확보하기 위해 개발된 통신 방식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H: 2.5 V ~ 3.5 V, CAN L: 1.5 V ~ 2.5 V (H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전위차가 없으면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열성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전위치가 있으면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dominant(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H, 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전위차를 통해 데이터 전달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transceiver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신호가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dominant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인지 판단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HIGH, Dominant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MCU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전달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Multi-Master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125kbps ~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1Mbps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속도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 byte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데이터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다수의 장치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(standard: 11bit, extended 29 bit)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 통신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처리를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적으로 처리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Twist pair wire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신호를 사용하여 노이즈 환경에 강함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신호 충돌 대책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(CSMA/CA)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Protocol(Standard)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SOF(Start of Frame):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 시작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idle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 이후 동기화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Arbitration Field(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중재 필드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12 bits)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Identifier: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 우선순위 설정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낮을수록 우선순위 높음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(11 bit)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RTR(Remote Transmission Request):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remote frame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Control Field(6 bits)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IDE(Identifier Extension): CAN Standard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Extended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 bit)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R0: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Reserved bit(1 bit)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DLC(Data length code):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중인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(4 bits)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Data: 8 byte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전송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CRC(Cycle Redundancy Check): 16bit checksum(15 bit check, 1bit delimiter)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ACK(Acknowledgement):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승인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 bits [slot bit, delimiter])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EOF(End of frame): CAN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프레임의 끝 표시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(7 bits)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IFS(Interframe space):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버퍼 영역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(3 bits)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Extended CAN(29 bits Identifier)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SSR(Substitute Remote Request): Extension format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 표시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R1: Reserved bit(1 bit)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5AE28276-2DAA-67F5-9832-B4CBF5FC66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6496" y="3420502"/>
            <a:ext cx="5371657" cy="180783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C4D01DD-0D09-0679-4975-DA0513194B2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20053" y="4983280"/>
            <a:ext cx="1920647" cy="115743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B048CCF-A706-8316-ACEF-289F2C294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455" y="2137305"/>
            <a:ext cx="6599463" cy="54422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E811D976-4D7F-CBF5-1F92-28EBD7D9B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5183" y="2804834"/>
            <a:ext cx="6593735" cy="53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76477"/>
              </p:ext>
            </p:extLst>
          </p:nvPr>
        </p:nvGraphicFramePr>
        <p:xfrm>
          <a:off x="83626" y="868118"/>
          <a:ext cx="1197452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Transceiver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통신을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Transceiver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달아줘야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(MCU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신호를 차등신호로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차등신호를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MCU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신호로 변환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정전기 같은 왜란에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Transceiver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손상을 입어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MCU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손상 입는 것을 방지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Terminal Resistor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 왜곡을 보호하기 위한 임피던스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매칭을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ISO 11898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H, CAN 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양 종단에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옴 부착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3" name="그림 52">
            <a:extLst>
              <a:ext uri="{FF2B5EF4-FFF2-40B4-BE49-F238E27FC236}">
                <a16:creationId xmlns:a16="http://schemas.microsoft.com/office/drawing/2014/main" id="{30E2D540-1D12-18B0-0BE1-4B2F9387A7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626" y="2383579"/>
            <a:ext cx="4494502" cy="188198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B73D8A0-6E49-AEEC-3317-7605DEB998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276080"/>
            <a:ext cx="4798710" cy="252743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64161E2-AD96-C3A4-E2CB-961F3E8DAA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8896" y="2624911"/>
            <a:ext cx="5134057" cy="364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4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26626"/>
              </p:ext>
            </p:extLst>
          </p:nvPr>
        </p:nvGraphicFramePr>
        <p:xfrm>
          <a:off x="83626" y="868118"/>
          <a:ext cx="1197452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프레임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Standard Frame(2.0A), Extended Frame(2.0B)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ote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Frame: data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RTR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없는 형태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request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(request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받은 장치는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응답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reception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자동 응답 기능이 설정되어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일치해야 응답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Error Frame: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발견된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규칙을 어기는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(stuffing error)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송신해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있음을 알림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6~12 bits flag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 bits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종료 상태로 이루어짐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적으로 처리됨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 Overload Frame: CAN 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이전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처리 중일 때 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시작을 지연하기 위해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EOF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뒤에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6~7 bits overload flag + 8 bits overload status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 count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영향을 주지 않음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적으로 처리됨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즉시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전송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CRC error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EOF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나올 때까지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보내지 않음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장치들이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받을 때까지 기다리도록 하기 위함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장치에서 발생한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Bit error: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서로 다름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(SOF~EOF)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ACK error: ACK slot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수신 장치가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보내주지 않을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수신 장치가 접속되어 있지 않을 때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(ACK Del)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장치에서 발생한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CRC error: CRC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맞지 않을 때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Stuff error: stuffing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규칙이 맞지 않을 때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(SOF~CRC sequence)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Format error: CRC Del, ACK Del, EOF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영역에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0(Dominant)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나타날 때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Status Transition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내부에 송신 에러 카운터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(TX_CNT),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에러 카운터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(RX_CNT)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검출되면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감소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error counter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값에 따라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상태가 달라짐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 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Active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error counter &gt;127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Passive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상태로 변화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active error frame(6 bits 0 status)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송신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passive error frame(6 bits 1 status)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인한 통신망 마비를 방지하기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frame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권한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연속적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방지를 위해 지연시간 추가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Error Passive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TX_CNT &gt; 255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Bus 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통신망 접속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H/W Reset, S/W Reset(128 * 11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HIGH(recessive) signal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수신받아야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49C08F23-D8F0-8413-3F1D-A86184C789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8325" y="4106894"/>
            <a:ext cx="4503059" cy="2580265"/>
          </a:xfrm>
          <a:prstGeom prst="rect">
            <a:avLst/>
          </a:prstGeom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46319972-A928-DAE9-16EA-459715565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43454"/>
              </p:ext>
            </p:extLst>
          </p:nvPr>
        </p:nvGraphicFramePr>
        <p:xfrm>
          <a:off x="4474300" y="2792791"/>
          <a:ext cx="73885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54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Stuffing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같은 상태로 유지되면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반대 상태로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설정하여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장치는 원래대로 복원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적으로 처리됨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51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30734"/>
              </p:ext>
            </p:extLst>
          </p:nvPr>
        </p:nvGraphicFramePr>
        <p:xfrm>
          <a:off x="83626" y="868118"/>
          <a:ext cx="11974527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Operating Mode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INAK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(pull-up disable)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나갈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INQR bit clear(INAK bit clear  INQR clear)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오고가는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중단되고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TX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recessive(HIGH)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초기화 하기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Bit Timing(CAN_BTR), CAN options(CAN_MCR)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설정해야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filter banks(mode, scale, FIFO assignment, activation, filter values)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초기화 하기 위해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FINIT bit(CAN_FMR)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filter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밖에서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FINIT =1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수신 비활성화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CAN_FA1R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activation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비활성화하면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사용되지 않으면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non-active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두기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(FACT bit clear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두기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SLAK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INAK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normal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normal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들어가기 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bus synchronization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때까지 기다림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CAN 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연속적인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관찰됨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완료된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동기화와 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송신을 시작하기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들어가기 위한 요청 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함으로써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진입이 요청됨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초기화는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독립적이지만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비활성일 때 수행되어야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FACTx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 clear)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scale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configuration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진입 전 반드시 수행되어야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(low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power)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하드웨어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전력 소비를 줄이기 위해 자동으로 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TX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pull-up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SLAK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확인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(pull-up disable)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clock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정지하지만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bus activity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detection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 up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activity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detection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AWUM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자동적으로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하여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 sequence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AWUM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wakeup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해줘야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WKUIE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(wakeup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활성화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자동으로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 sequence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수행하더라도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bus activity detection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 interrupt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생성됨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5" name="그림 54">
            <a:extLst>
              <a:ext uri="{FF2B5EF4-FFF2-40B4-BE49-F238E27FC236}">
                <a16:creationId xmlns:a16="http://schemas.microsoft.com/office/drawing/2014/main" id="{F59F7EBB-1BB7-FE7C-F04C-FDBFC8517E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3098" y="934539"/>
            <a:ext cx="4212299" cy="24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6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33423</TotalTime>
  <Words>2266</Words>
  <Application>Microsoft Office PowerPoint</Application>
  <PresentationFormat>와이드스크린</PresentationFormat>
  <Paragraphs>375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922</cp:revision>
  <dcterms:created xsi:type="dcterms:W3CDTF">2023-11-29T11:04:36Z</dcterms:created>
  <dcterms:modified xsi:type="dcterms:W3CDTF">2024-04-23T16:14:30Z</dcterms:modified>
</cp:coreProperties>
</file>