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9" r:id="rId6"/>
    <p:sldId id="258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8%B0%EA%B3%84%EC%96%B4" TargetMode="External"/><Relationship Id="rId2" Type="http://schemas.openxmlformats.org/officeDocument/2006/relationships/hyperlink" Target="https://ko.wikipedia.org/wiki/%EC%86%8C%EC%8A%A4_%EC%BD%94%EB%93%9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tdexter.tistory.com/2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37494-8626-FFF9-4AFF-1FA0842F09F4}"/>
              </a:ext>
            </a:extLst>
          </p:cNvPr>
          <p:cNvSpPr txBox="1"/>
          <p:nvPr/>
        </p:nvSpPr>
        <p:spPr>
          <a:xfrm>
            <a:off x="151254" y="1400310"/>
            <a:ext cx="1100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메시지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5480C-4219-A566-4C77-A3394B56E687}"/>
              </a:ext>
            </a:extLst>
          </p:cNvPr>
          <p:cNvSpPr txBox="1"/>
          <p:nvPr/>
        </p:nvSpPr>
        <p:spPr>
          <a:xfrm>
            <a:off x="151253" y="2210436"/>
            <a:ext cx="1100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보안관련</a:t>
            </a:r>
            <a:endParaRPr lang="en-US" altLang="ko-KR" dirty="0"/>
          </a:p>
          <a:p>
            <a:r>
              <a:rPr lang="en-US" altLang="ko-KR" dirty="0"/>
              <a:t>#pragma warning(disable:4996)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CC5BD-FD62-9EFD-29C5-0AE37C76B930}"/>
              </a:ext>
            </a:extLst>
          </p:cNvPr>
          <p:cNvSpPr txBox="1"/>
          <p:nvPr/>
        </p:nvSpPr>
        <p:spPr>
          <a:xfrm>
            <a:off x="151253" y="4001233"/>
            <a:ext cx="110054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sizeof</a:t>
            </a:r>
            <a:r>
              <a:rPr lang="ko-KR" altLang="en-US" dirty="0"/>
              <a:t> = 컴파일 시간 연산자 = 컴파일 동안만 평가, 런타임 동안 </a:t>
            </a:r>
            <a:r>
              <a:rPr lang="ko-KR" altLang="en-US" dirty="0" err="1"/>
              <a:t>평가x</a:t>
            </a:r>
            <a:endParaRPr lang="ko-KR" altLang="en-US" dirty="0"/>
          </a:p>
          <a:p>
            <a:r>
              <a:rPr lang="ko-KR" altLang="en-US" dirty="0"/>
              <a:t> 키워드 자체의 크기가 </a:t>
            </a:r>
            <a:r>
              <a:rPr lang="ko-KR" altLang="en-US" dirty="0" err="1"/>
              <a:t>컴파일된</a:t>
            </a:r>
            <a:r>
              <a:rPr lang="ko-KR" altLang="en-US" dirty="0"/>
              <a:t> 코드에 없기 때문에</a:t>
            </a:r>
          </a:p>
          <a:p>
            <a:r>
              <a:rPr lang="ko-KR" altLang="en-US" dirty="0" err="1"/>
              <a:t>ex</a:t>
            </a:r>
            <a:r>
              <a:rPr lang="ko-KR" altLang="en-US" dirty="0"/>
              <a:t>)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=1, c=1;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sizeof</a:t>
            </a:r>
            <a:r>
              <a:rPr lang="ko-KR" altLang="en-US" dirty="0"/>
              <a:t>( c=++</a:t>
            </a:r>
            <a:r>
              <a:rPr lang="ko-KR" altLang="en-US" dirty="0" err="1"/>
              <a:t>b</a:t>
            </a:r>
            <a:r>
              <a:rPr lang="ko-KR" altLang="en-US" dirty="0"/>
              <a:t> +1);</a:t>
            </a:r>
          </a:p>
          <a:p>
            <a:r>
              <a:rPr lang="ko-KR" altLang="en-US" dirty="0"/>
              <a:t>결과는 </a:t>
            </a:r>
            <a:r>
              <a:rPr lang="ko-KR" altLang="en-US" dirty="0" err="1"/>
              <a:t>a</a:t>
            </a:r>
            <a:r>
              <a:rPr lang="ko-KR" altLang="en-US" dirty="0"/>
              <a:t>=4, </a:t>
            </a:r>
            <a:r>
              <a:rPr lang="ko-KR" altLang="en-US" dirty="0" err="1"/>
              <a:t>b</a:t>
            </a:r>
            <a:r>
              <a:rPr lang="ko-KR" altLang="en-US" dirty="0"/>
              <a:t>=1, c= 1</a:t>
            </a:r>
          </a:p>
          <a:p>
            <a:endParaRPr lang="ko-KR" altLang="en-US" dirty="0"/>
          </a:p>
          <a:p>
            <a:r>
              <a:rPr lang="ko-KR" altLang="en-US" dirty="0"/>
              <a:t>오브젝트 파일은 </a:t>
            </a:r>
            <a:r>
              <a:rPr lang="ko-KR" altLang="en-US" dirty="0" err="1"/>
              <a:t>링커에</a:t>
            </a:r>
            <a:r>
              <a:rPr lang="ko-KR" altLang="en-US" dirty="0"/>
              <a:t> 의해 연결되고, 바이너리 실행 코드는 생성됨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90AD75-6FDE-1403-1366-4A6E9BA4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84" y="4600440"/>
            <a:ext cx="3324225" cy="171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EA67B-BC39-74E8-4BA0-EDFDFE51C6CC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Compile and Runtime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6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input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2058"/>
              </p:ext>
            </p:extLst>
          </p:nvPr>
        </p:nvGraphicFramePr>
        <p:xfrm>
          <a:off x="241700" y="1277147"/>
          <a:ext cx="558158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 입력될 때까지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숫자만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 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버퍼를 사용하지 않아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보다 빠름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문자가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버퍼 사용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반복문으로 입력을 받다가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엔터가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'\n')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'\r')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‘\r’)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3114"/>
              </p:ext>
            </p:extLst>
          </p:nvPr>
        </p:nvGraphicFramePr>
        <p:xfrm>
          <a:off x="6096000" y="1277147"/>
          <a:ext cx="5581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gets()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변환하여 문자 끝에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char*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사용 불가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크기가 정해진 배열만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입력종료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\n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space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구분자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이동시키지 않으므로 주의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gets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대신 많이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8095" y="2963612"/>
            <a:ext cx="5886450" cy="3371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22" y="2814609"/>
            <a:ext cx="3971925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414" y="3429000"/>
            <a:ext cx="5572125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5ABC0-D81C-0360-6351-EFF5450801DB}"/>
              </a:ext>
            </a:extLst>
          </p:cNvPr>
          <p:cNvSpPr txBox="1"/>
          <p:nvPr/>
        </p:nvSpPr>
        <p:spPr>
          <a:xfrm>
            <a:off x="89734" y="924538"/>
            <a:ext cx="12241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하드디스크(10gb) 파티션 크기에 적합한 데이터 타입 =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long</a:t>
            </a:r>
            <a:endParaRPr lang="ko-KR" altLang="en-US" dirty="0"/>
          </a:p>
          <a:p>
            <a:r>
              <a:rPr lang="ko-KR" altLang="en-US" dirty="0"/>
              <a:t>8비트 마이크로프로세서나 </a:t>
            </a:r>
            <a:r>
              <a:rPr lang="ko-KR" altLang="en-US" dirty="0" err="1"/>
              <a:t>마이크로컨트롤러</a:t>
            </a:r>
            <a:r>
              <a:rPr lang="ko-KR" altLang="en-US" dirty="0"/>
              <a:t> =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char</a:t>
            </a:r>
            <a:endParaRPr lang="ko-KR" altLang="en-US" dirty="0"/>
          </a:p>
          <a:p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strlen</a:t>
            </a:r>
            <a:r>
              <a:rPr lang="ko-KR" altLang="en-US" dirty="0"/>
              <a:t> =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long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데이터 유형 = 특정 메모리 주소에 </a:t>
            </a:r>
            <a:r>
              <a:rPr lang="ko-KR" altLang="en-US" dirty="0" err="1"/>
              <a:t>저장하는데이터</a:t>
            </a:r>
            <a:r>
              <a:rPr lang="ko-KR" altLang="en-US" dirty="0"/>
              <a:t> 유형에 대한 정보</a:t>
            </a:r>
          </a:p>
          <a:p>
            <a:r>
              <a:rPr lang="ko-KR" altLang="en-US" dirty="0"/>
              <a:t>3가지 유형 = 원시 타입, 사용자 정의, 파생 또는 종속 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187" y="5143500"/>
            <a:ext cx="3324225" cy="1714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EEBF0-509C-1A27-E49A-C78DC26FBFBF}"/>
              </a:ext>
            </a:extLst>
          </p:cNvPr>
          <p:cNvSpPr txBox="1"/>
          <p:nvPr/>
        </p:nvSpPr>
        <p:spPr>
          <a:xfrm>
            <a:off x="110910" y="1381172"/>
            <a:ext cx="6090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니펫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(snippet)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재사용 가능한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소스 코드"/>
              </a:rPr>
              <a:t>소스 코드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기계어"/>
              </a:rPr>
              <a:t>기계어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텍스트의 작은 부분을 일컫는 프로그래밍 용어이다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사용자가 루틴 편집 조작 중 반복 타이핑을 회피할 수 있게 도와준다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2" y="1038225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32" y="1038225"/>
            <a:ext cx="267652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22DBA-708A-F6D6-D015-C208694A3594}"/>
              </a:ext>
            </a:extLst>
          </p:cNvPr>
          <p:cNvSpPr txBox="1"/>
          <p:nvPr/>
        </p:nvSpPr>
        <p:spPr>
          <a:xfrm>
            <a:off x="391886" y="3575379"/>
            <a:ext cx="1100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X86 </a:t>
            </a:r>
            <a:r>
              <a:rPr lang="ko-KR" altLang="en-US" dirty="0"/>
              <a:t>아키텍처 </a:t>
            </a:r>
            <a:r>
              <a:rPr lang="en-US" altLang="ko-KR" dirty="0"/>
              <a:t>= </a:t>
            </a:r>
            <a:r>
              <a:rPr lang="ko-KR" altLang="en-US" dirty="0"/>
              <a:t>리틀 </a:t>
            </a:r>
            <a:r>
              <a:rPr lang="ko-KR" altLang="en-US" dirty="0" err="1"/>
              <a:t>엔디언</a:t>
            </a:r>
            <a:r>
              <a:rPr lang="ko-KR" altLang="en-US" dirty="0"/>
              <a:t> 사용</a:t>
            </a:r>
            <a:r>
              <a:rPr lang="en-US" altLang="ko-KR" dirty="0"/>
              <a:t>(</a:t>
            </a:r>
            <a:r>
              <a:rPr lang="ko-KR" altLang="en-US" dirty="0"/>
              <a:t>인텔 </a:t>
            </a:r>
            <a:r>
              <a:rPr lang="ko-KR" altLang="en-US" dirty="0" err="1"/>
              <a:t>포멧</a:t>
            </a:r>
            <a:r>
              <a:rPr lang="en-US" altLang="ko-KR" dirty="0"/>
              <a:t>, </a:t>
            </a:r>
            <a:r>
              <a:rPr lang="ko-KR" altLang="en-US" dirty="0"/>
              <a:t>데스크탑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= </a:t>
            </a:r>
            <a:r>
              <a:rPr lang="ko-KR" altLang="en-US" dirty="0"/>
              <a:t>빅 </a:t>
            </a:r>
            <a:r>
              <a:rPr lang="ko-KR" altLang="en-US" dirty="0" err="1"/>
              <a:t>엔디언</a:t>
            </a:r>
            <a:r>
              <a:rPr lang="en-US" altLang="ko-KR" dirty="0"/>
              <a:t>(</a:t>
            </a:r>
            <a:r>
              <a:rPr lang="ko-KR" altLang="en-US" dirty="0"/>
              <a:t>암 프로세서</a:t>
            </a:r>
            <a:r>
              <a:rPr lang="en-US" altLang="ko-KR" dirty="0"/>
              <a:t>, PowerPC 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3522D-26E0-81AD-C0C5-9CA06FDE5DC3}"/>
              </a:ext>
            </a:extLst>
          </p:cNvPr>
          <p:cNvSpPr txBox="1"/>
          <p:nvPr/>
        </p:nvSpPr>
        <p:spPr>
          <a:xfrm>
            <a:off x="391886" y="4529884"/>
            <a:ext cx="11005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 </a:t>
            </a:r>
            <a:r>
              <a:rPr lang="ko-KR" altLang="en-US" dirty="0" err="1"/>
              <a:t>엔디언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디버그 편함</a:t>
            </a:r>
            <a:r>
              <a:rPr lang="en-US" altLang="ko-KR" dirty="0"/>
              <a:t>(</a:t>
            </a:r>
            <a:r>
              <a:rPr lang="ko-KR" altLang="en-US" dirty="0"/>
              <a:t>사람의 </a:t>
            </a:r>
            <a:r>
              <a:rPr lang="ko-KR" altLang="en-US" dirty="0" err="1"/>
              <a:t>읽고쓰는</a:t>
            </a:r>
            <a:r>
              <a:rPr lang="ko-KR" altLang="en-US" dirty="0"/>
              <a:t> 방법과 </a:t>
            </a:r>
            <a:r>
              <a:rPr lang="ko-KR" altLang="en-US" dirty="0" err="1"/>
              <a:t>가음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리틀 </a:t>
            </a:r>
            <a:r>
              <a:rPr lang="ko-KR" altLang="en-US" dirty="0" err="1"/>
              <a:t>엔디언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하위 바이트들만 사용할 때 별도의 계산이 </a:t>
            </a:r>
            <a:r>
              <a:rPr lang="ko-KR" altLang="en-US" dirty="0" err="1"/>
              <a:t>필요없음</a:t>
            </a:r>
            <a:r>
              <a:rPr lang="en-US" altLang="ko-KR" dirty="0"/>
              <a:t>(</a:t>
            </a:r>
            <a:r>
              <a:rPr lang="ko-KR" altLang="en-US" dirty="0"/>
              <a:t>첫번째 값만 </a:t>
            </a:r>
            <a:r>
              <a:rPr lang="ko-KR" altLang="en-US" dirty="0" err="1"/>
              <a:t>받아오면되고</a:t>
            </a:r>
            <a:r>
              <a:rPr lang="en-US" altLang="ko-KR" dirty="0"/>
              <a:t>, </a:t>
            </a:r>
            <a:r>
              <a:rPr lang="ko-KR" altLang="en-US" dirty="0"/>
              <a:t>계산을 하위 바이트부터 하기 때문에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88B3B-BB1A-3287-0719-81346B1B0967}"/>
              </a:ext>
            </a:extLst>
          </p:cNvPr>
          <p:cNvSpPr txBox="1"/>
          <p:nvPr/>
        </p:nvSpPr>
        <p:spPr>
          <a:xfrm>
            <a:off x="272428" y="780370"/>
            <a:ext cx="1100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엔디언</a:t>
            </a:r>
            <a:r>
              <a:rPr lang="en-US" altLang="ko-KR" dirty="0"/>
              <a:t>(Endianness) = 1</a:t>
            </a:r>
            <a:r>
              <a:rPr lang="ko-KR" altLang="en-US" dirty="0"/>
              <a:t>차원 공간에 여러 개의 연속된 대상을 배열하는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E804F-F103-7C76-589D-F2035568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8" y="1572723"/>
            <a:ext cx="113463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리터럴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상수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1, 2, 3,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같은 읽은 그대로의 의미가 있는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정수형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소수점이 포함되지 않은 상수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진수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10, 20, 30   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진수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0x10, 0x20, 0x30   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진수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010, 020, 030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②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실수형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소수점이 포함된 상수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lf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③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작은 따옴표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(' ')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로 묶인 문자 하나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&amp;, *, +, -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와 같은 영문자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숫자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특수 기호 문자를 말함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%c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④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문자열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큰 따옴표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(" ")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로 묶은 하나 이상의 문자로 구성된 문자열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문자열 상수 맨 마지막에 문자열의 끝을 알리는 종료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\0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을 자동으로 추가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(NULL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8AEB9-458E-2555-DA03-224CBA7D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8" y="4828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심볼릭 상수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상수를 기호화하여 의미있는 이름으로 지어서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쓰는 상수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const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키워드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-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상수화 시키기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https://itdexter.tistory.com/288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[IT_Dexter:티스토리]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7A955-6628-441A-CEBC-8B69A03024E4}"/>
              </a:ext>
            </a:extLst>
          </p:cNvPr>
          <p:cNvSpPr txBox="1"/>
          <p:nvPr/>
        </p:nvSpPr>
        <p:spPr>
          <a:xfrm>
            <a:off x="151253" y="995755"/>
            <a:ext cx="1100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포인터는 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C63BED-17C3-0E8B-8E16-2C6C771A012F}"/>
              </a:ext>
            </a:extLst>
          </p:cNvPr>
          <p:cNvGrpSpPr/>
          <p:nvPr/>
        </p:nvGrpSpPr>
        <p:grpSpPr>
          <a:xfrm>
            <a:off x="7028949" y="1086383"/>
            <a:ext cx="4546861" cy="5544745"/>
            <a:chOff x="7250959" y="733707"/>
            <a:chExt cx="5277351" cy="61242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14817E-35E2-1E56-E685-F06DA0CC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9" y="2430643"/>
              <a:ext cx="5277351" cy="44273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71062C-29C3-3C39-CA3C-8DB390B62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59" y="733707"/>
              <a:ext cx="5277351" cy="169693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998B91-8B86-2F74-6101-4E3D37ED105E}"/>
              </a:ext>
            </a:extLst>
          </p:cNvPr>
          <p:cNvSpPr txBox="1"/>
          <p:nvPr/>
        </p:nvSpPr>
        <p:spPr>
          <a:xfrm>
            <a:off x="304800" y="376880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전역변수는 프로그램 종료때까지</a:t>
            </a:r>
          </a:p>
          <a:p>
            <a:r>
              <a:rPr lang="ko-KR" altLang="en-US"/>
              <a:t>메모리를 잡고 있어 되도록이면 사용하지않은 것이 좋습니다</a:t>
            </a:r>
            <a:r>
              <a:rPr lang="en-US" altLang="ko-KR"/>
              <a:t>.</a:t>
            </a:r>
          </a:p>
          <a:p>
            <a:br>
              <a:rPr lang="en-US" altLang="ko-KR"/>
            </a:br>
            <a:endParaRPr lang="en-US" altLang="ko-KR"/>
          </a:p>
          <a:p>
            <a:r>
              <a:rPr lang="ko-KR" altLang="en-US"/>
              <a:t>포인터는 메모리를 효율적으로 사용하게 하는 도구입니다</a:t>
            </a:r>
            <a:r>
              <a:rPr lang="en-US" altLang="ko-KR"/>
              <a:t>.</a:t>
            </a:r>
          </a:p>
          <a:p>
            <a:r>
              <a:rPr lang="ko-KR" altLang="en-US"/>
              <a:t>아파트를 예로 들면 안에 누가 사는 지 이름으로만 기억하려면 어렵지만</a:t>
            </a:r>
          </a:p>
          <a:p>
            <a:r>
              <a:rPr lang="ko-KR" altLang="en-US"/>
              <a:t>이를 아파트의 층과 호수로 기억하면 훨씬 기억하기도 정리하기도 쉬워집니다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D8BF4-AD57-29CD-64EE-CF14DE3AFC57}"/>
              </a:ext>
            </a:extLst>
          </p:cNvPr>
          <p:cNvSpPr txBox="1"/>
          <p:nvPr/>
        </p:nvSpPr>
        <p:spPr>
          <a:xfrm>
            <a:off x="-32694" y="20718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메모리에 직접 접근이 가능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구조화된 자료를 만들어 효율적 운영이 가능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666666"/>
                </a:solidFill>
                <a:effectLst/>
                <a:latin typeface="Noto Sans KR"/>
              </a:rPr>
              <a:t>Call by reference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방식 이용 가능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배열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구조체 등의 복잡한 자료 구조와 함수에 쉽게 접근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메모리 동적 할당이 가능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22E0E-20F9-E538-FA63-656F40FC34A1}"/>
              </a:ext>
            </a:extLst>
          </p:cNvPr>
          <p:cNvSpPr txBox="1"/>
          <p:nvPr/>
        </p:nvSpPr>
        <p:spPr>
          <a:xfrm>
            <a:off x="23202" y="1425539"/>
            <a:ext cx="61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실제로 포인터 변수는 항상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 / 8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바이트의 정해진 크기를 갖습니다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E73A-0101-D71B-60D5-99E7839094E9}"/>
              </a:ext>
            </a:extLst>
          </p:cNvPr>
          <p:cNvSpPr txBox="1"/>
          <p:nvPr/>
        </p:nvSpPr>
        <p:spPr>
          <a:xfrm>
            <a:off x="403224" y="6631128"/>
            <a:ext cx="6090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0x ff </a:t>
            </a:r>
            <a:r>
              <a:rPr lang="en-US" altLang="ko-KR" b="1" dirty="0" err="1">
                <a:solidFill>
                  <a:srgbClr val="202122"/>
                </a:solidFill>
                <a:latin typeface="Arial" panose="020B0604020202020204" pitchFamily="34" charset="0"/>
              </a:rPr>
              <a:t>ff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srgbClr val="202122"/>
                </a:solidFill>
                <a:latin typeface="Arial" panose="020B0604020202020204" pitchFamily="34" charset="0"/>
              </a:rPr>
              <a:t>ff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srgbClr val="202122"/>
                </a:solidFill>
                <a:latin typeface="Arial" panose="020B0604020202020204" pitchFamily="34" charset="0"/>
              </a:rPr>
              <a:t>ff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= 1byte 4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개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64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비트 시스템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= 8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바이트 포인터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32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비트 시스템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= 4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바이트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25ABD-E5F2-4AF5-F2EC-129D8D5C032F}"/>
              </a:ext>
            </a:extLst>
          </p:cNvPr>
          <p:cNvSpPr txBox="1"/>
          <p:nvPr/>
        </p:nvSpPr>
        <p:spPr>
          <a:xfrm>
            <a:off x="151254" y="915546"/>
            <a:ext cx="1188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포인터는 고유 메모리 차지하고 다른 대상을 가리킬 수 있음</a:t>
            </a:r>
            <a:r>
              <a:rPr lang="en-US" altLang="ko-KR" dirty="0"/>
              <a:t>, </a:t>
            </a:r>
            <a:r>
              <a:rPr lang="ko-KR" altLang="en-US" dirty="0"/>
              <a:t>배열 크기 변경 가능</a:t>
            </a:r>
            <a:endParaRPr lang="en-US" altLang="ko-KR" dirty="0"/>
          </a:p>
          <a:p>
            <a:r>
              <a:rPr lang="ko-KR" altLang="en-US" dirty="0"/>
              <a:t>배열은 선언할 때 위치가 고정되어 다른 대상을 가리킬 수 없음</a:t>
            </a:r>
            <a:r>
              <a:rPr lang="en-US" altLang="ko-KR" dirty="0"/>
              <a:t>, </a:t>
            </a:r>
            <a:r>
              <a:rPr lang="ko-KR" altLang="en-US" dirty="0"/>
              <a:t>배열 크기 변경 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배열은 크기이기 때문에 함수인자로 </a:t>
            </a:r>
            <a:r>
              <a:rPr lang="ko-KR" altLang="en-US" dirty="0" err="1"/>
              <a:t>전달할수</a:t>
            </a:r>
            <a:r>
              <a:rPr lang="ko-KR" altLang="en-US" dirty="0"/>
              <a:t> 없지만</a:t>
            </a:r>
            <a:r>
              <a:rPr lang="en-US" altLang="ko-KR" dirty="0"/>
              <a:t>, </a:t>
            </a:r>
            <a:r>
              <a:rPr lang="ko-KR" altLang="en-US" dirty="0"/>
              <a:t>포인터는 대상체가 </a:t>
            </a:r>
            <a:r>
              <a:rPr lang="ko-KR" altLang="en-US" dirty="0" err="1"/>
              <a:t>무엇이든간에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바이트와 크기밖에 없어 함수 전달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포인터는 액세스 속도가 빠름</a:t>
            </a:r>
            <a:r>
              <a:rPr lang="en-US" altLang="ko-KR" dirty="0"/>
              <a:t>(</a:t>
            </a:r>
            <a:r>
              <a:rPr lang="ko-KR" altLang="en-US" dirty="0"/>
              <a:t>배열보다 </a:t>
            </a:r>
            <a:r>
              <a:rPr lang="en-US" altLang="ko-KR" dirty="0"/>
              <a:t>2</a:t>
            </a:r>
            <a:r>
              <a:rPr lang="ko-KR" altLang="en-US" dirty="0"/>
              <a:t>배정도 빠름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2196</Words>
  <Application>Microsoft Office PowerPoint</Application>
  <PresentationFormat>와이드스크린</PresentationFormat>
  <Paragraphs>315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 Unicode MS</vt:lpstr>
      <vt:lpstr>Noto Sans KR</vt:lpstr>
      <vt:lpstr>맑은 고딕</vt:lpstr>
      <vt:lpstr>함초롬바탕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40</cp:revision>
  <dcterms:created xsi:type="dcterms:W3CDTF">2023-11-29T11:04:36Z</dcterms:created>
  <dcterms:modified xsi:type="dcterms:W3CDTF">2023-12-20T13:19:42Z</dcterms:modified>
</cp:coreProperties>
</file>