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0" r:id="rId2"/>
    <p:sldId id="402" r:id="rId3"/>
    <p:sldId id="401" r:id="rId4"/>
    <p:sldId id="40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2988" autoAdjust="0"/>
  </p:normalViewPr>
  <p:slideViewPr>
    <p:cSldViewPr snapToGrid="0">
      <p:cViewPr>
        <p:scale>
          <a:sx n="75" d="100"/>
          <a:sy n="75" d="100"/>
        </p:scale>
        <p:origin x="1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https://blog.naver.com/sonss1992/221760210082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https://blog.naver.com/sonss1992/221760210082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9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851957-B225-417A-7684-55CA2C19687F}"/>
              </a:ext>
            </a:extLst>
          </p:cNvPr>
          <p:cNvSpPr/>
          <p:nvPr/>
        </p:nvSpPr>
        <p:spPr>
          <a:xfrm>
            <a:off x="1234440" y="1501217"/>
            <a:ext cx="6343650" cy="3059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Dialectics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03672"/>
              </p:ext>
            </p:extLst>
          </p:nvPr>
        </p:nvGraphicFramePr>
        <p:xfrm>
          <a:off x="83627" y="868118"/>
          <a:ext cx="116208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8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Dialectics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logos: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존재를 구성하는 본질이자 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Dialectics: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대상을 면밀히 분석해 올바른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logos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갖췄는지 평가하는 학문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비판적 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타인의 주장 비판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무엇을 믿을지 결정하는 과정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타인의 주장이 올바른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logos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갖췄는지 평가하는 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외적 세계를 내재적으로 표현하는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Principle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Charity(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자비의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논증을 제기한 사람의 입장에서 가장 완벽한 논증이 될 수 있도록 재구성하여 해석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중간에 생략된 부분이 있을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철수는 지금 배가 부를 거야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왜냐하면 피자 한 판을 혼자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다먹었거든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인과적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철수는 지금 배가 부를 거야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왜냐하면 철수는 혼자 뷔페를 다녀왔거든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뷔페를 다녀오면 배가 부르다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결론으로 구성된 명제들의 집합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거짓을 판별할 수 있는 문장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연역과 귀납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전제가 결론을 필연적으로 뒷받침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연역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결론 ⊂ 전제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Ex.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사람은 죽는다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소크라테스는 죽는다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전제가 결론을 개연적으로 뒷받침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귀납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 ⊂ 결론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Ex.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소크라테스는 죽는다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사람은 죽는다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연역 논증은 새로운 정보 생산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가능성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귀납 논증은 새로운 정보 생산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가능성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타당한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반례를 제시할 수 없는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전체를 참이라 가정했을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결론도 반드시 참인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EFQ(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폭발의 원리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논증의 전제가 참일 수 없는 모순일 경우 해당 논증은 결론에 관계없이 늘 타당한 논증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철수는 남자이거나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영희는 학생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하나가 참이면 결과도 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건전한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논증을 구성하는 전제들이 참인 논증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개연적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전제가 참일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결론도 참일 가능성이 높은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반례 존재 가능성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동일한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진리값을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가질 수 없는 관계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참이면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거짓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거짓이면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참일 수는 없지만 동시에 거짓이 가능한 관계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모순 포함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소반대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거짓일 수는 없지만 동시에 참이 가능한 관계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모순 포함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일관성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모순을 포함하는 전제가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일관성이 없는 논증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타당한 논증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진실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명제의 논리적 형식이 결코 거짓일 수 없는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진실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항진명제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경복궁은 한국에 있거나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한국에 있지 않다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배중률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명제와 그것의 부정 가운데 반드시 하나는 참이어야 하는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진실의 대표적인 형식 중 하나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아니다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거짓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명제의 논리적 형식이 결코 참일 수 없을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거짓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항위명제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서울은 프랑스의 도시이고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프랑스의 도시가 아니다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모순율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동시에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수 없음을 의미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우연명제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진실도 논리적 거짓도 아닌 명제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대부분의 명제가 속함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동치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진실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거짓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논리적 우연명제와 달리 독립적인 명제들이 아닌 한 쌍의 명제들에 적용하는 개념으로 두 명제가 언제나 같은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진리값을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Dialectics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65711"/>
              </p:ext>
            </p:extLst>
          </p:nvPr>
        </p:nvGraphicFramePr>
        <p:xfrm>
          <a:off x="83627" y="868118"/>
          <a:ext cx="116208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8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  B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￢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 ∨ B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34950</TotalTime>
  <Words>603</Words>
  <Application>Microsoft Office PowerPoint</Application>
  <PresentationFormat>와이드스크린</PresentationFormat>
  <Paragraphs>54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1038</cp:revision>
  <dcterms:created xsi:type="dcterms:W3CDTF">2023-11-29T11:04:36Z</dcterms:created>
  <dcterms:modified xsi:type="dcterms:W3CDTF">2024-05-17T17:56:09Z</dcterms:modified>
</cp:coreProperties>
</file>