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403" r:id="rId46"/>
    <p:sldId id="404" r:id="rId47"/>
    <p:sldId id="501" r:id="rId48"/>
    <p:sldId id="502" r:id="rId49"/>
    <p:sldId id="40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  <p14:sldId id="534"/>
            <p14:sldId id="542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75" d="100"/>
          <a:sy n="75" d="100"/>
        </p:scale>
        <p:origin x="180" y="15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93972EC-F0FA-8FD8-FA13-F2AF697727EF}"/>
              </a:ext>
            </a:extLst>
          </p:cNvPr>
          <p:cNvGrpSpPr/>
          <p:nvPr/>
        </p:nvGrpSpPr>
        <p:grpSpPr>
          <a:xfrm>
            <a:off x="10559770" y="2917894"/>
            <a:ext cx="1348129" cy="1091834"/>
            <a:chOff x="10141916" y="2823947"/>
            <a:chExt cx="1348129" cy="1091834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C3DC977-0179-CF9B-6091-C689978277E0}"/>
                </a:ext>
              </a:extLst>
            </p:cNvPr>
            <p:cNvGrpSpPr/>
            <p:nvPr/>
          </p:nvGrpSpPr>
          <p:grpSpPr>
            <a:xfrm>
              <a:off x="10184578" y="2915964"/>
              <a:ext cx="1245873" cy="731277"/>
              <a:chOff x="9138590" y="2154524"/>
              <a:chExt cx="1245873" cy="73127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5BDE9F8-03FD-9B7B-901B-1CA47501561A}"/>
                  </a:ext>
                </a:extLst>
              </p:cNvPr>
              <p:cNvGrpSpPr/>
              <p:nvPr/>
            </p:nvGrpSpPr>
            <p:grpSpPr>
              <a:xfrm>
                <a:off x="9279570" y="2328259"/>
                <a:ext cx="669293" cy="120835"/>
                <a:chOff x="11245296" y="1475288"/>
                <a:chExt cx="669293" cy="12083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F9E0B61-B61E-44B9-A9A0-4E82FEB980F0}"/>
                    </a:ext>
                  </a:extLst>
                </p:cNvPr>
                <p:cNvGrpSpPr/>
                <p:nvPr/>
              </p:nvGrpSpPr>
              <p:grpSpPr>
                <a:xfrm>
                  <a:off x="11245296" y="1475288"/>
                  <a:ext cx="120835" cy="120835"/>
                  <a:chOff x="11245296" y="1475288"/>
                  <a:chExt cx="120835" cy="120835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3C0A05F-666F-2C5F-FB33-34CF89C9A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1305714" y="1475289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연결선 10">
                    <a:extLst>
                      <a:ext uri="{FF2B5EF4-FFF2-40B4-BE49-F238E27FC236}">
                        <a16:creationId xmlns:a16="http://schemas.microsoft.com/office/drawing/2014/main" id="{CF3B0D83-2AC9-4AE1-89AC-621311CAD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0028F6D3-2AE6-C05B-14A9-48A0232B3D87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512756" cy="120835"/>
                  <a:chOff x="11401833" y="1475288"/>
                  <a:chExt cx="512756" cy="120835"/>
                </a:xfrm>
              </p:grpSpPr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65CFC8B1-808F-DB9B-2799-38270005D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406530" y="1535707"/>
                    <a:ext cx="50805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A93C7C93-8035-9AA1-BB7A-31486A114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549956C-308E-1A7D-54AF-722CB6713FCB}"/>
                  </a:ext>
                </a:extLst>
              </p:cNvPr>
              <p:cNvGrpSpPr/>
              <p:nvPr/>
            </p:nvGrpSpPr>
            <p:grpSpPr>
              <a:xfrm>
                <a:off x="9334569" y="2495735"/>
                <a:ext cx="614292" cy="75126"/>
                <a:chOff x="10837424" y="1447352"/>
                <a:chExt cx="1155275" cy="141287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8D5B251-3D59-8349-DC19-A62888187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7424" y="1525165"/>
                  <a:ext cx="6085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1C089C55-FF4B-5228-D0BF-A656EBF04E7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887B52F-4BEE-A42A-DF1B-76019C6E91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4759" y="1525165"/>
                  <a:ext cx="257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7CFB13C0-D339-7DE8-A95E-7ADB6BD82998}"/>
                  </a:ext>
                </a:extLst>
              </p:cNvPr>
              <p:cNvSpPr/>
              <p:nvPr/>
            </p:nvSpPr>
            <p:spPr>
              <a:xfrm rot="5400000">
                <a:off x="9938093" y="2362093"/>
                <a:ext cx="228598" cy="20705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0AE8F8C-49A1-967E-44BE-4C057B780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55921" y="2466700"/>
                <a:ext cx="1215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CEBBC54-439E-3243-E2E7-17CC9ED55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7475" y="2238200"/>
                <a:ext cx="0" cy="234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AE6D9FF-5D34-FB4C-154B-8600D856EB3B}"/>
                  </a:ext>
                </a:extLst>
              </p:cNvPr>
              <p:cNvGrpSpPr/>
              <p:nvPr/>
            </p:nvGrpSpPr>
            <p:grpSpPr>
              <a:xfrm>
                <a:off x="9463323" y="2388679"/>
                <a:ext cx="121554" cy="497122"/>
                <a:chOff x="9469548" y="2197434"/>
                <a:chExt cx="121554" cy="497122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E34BCA7-2907-D61C-A483-AAB22C4310F8}"/>
                    </a:ext>
                  </a:extLst>
                </p:cNvPr>
                <p:cNvGrpSpPr/>
                <p:nvPr/>
              </p:nvGrpSpPr>
              <p:grpSpPr>
                <a:xfrm rot="5400000">
                  <a:off x="9297480" y="2396528"/>
                  <a:ext cx="473313" cy="75126"/>
                  <a:chOff x="10965453" y="1447352"/>
                  <a:chExt cx="890140" cy="141287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81D8E1EC-542C-9837-9353-D79984B8D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205705" y="1284912"/>
                    <a:ext cx="0" cy="48050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C591167A-6C33-8E5D-BD68-39480B433109}"/>
                      </a:ext>
                    </a:extLst>
                  </p:cNvPr>
                  <p:cNvSpPr/>
                  <p:nvPr/>
                </p:nvSpPr>
                <p:spPr>
                  <a:xfrm>
                    <a:off x="11444536" y="1447352"/>
                    <a:ext cx="295274" cy="141287"/>
                  </a:xfrm>
                  <a:custGeom>
                    <a:avLst/>
                    <a:gdLst>
                      <a:gd name="connsiteX0" fmla="*/ 0 w 296862"/>
                      <a:gd name="connsiteY0" fmla="*/ 79375 h 141287"/>
                      <a:gd name="connsiteX1" fmla="*/ 46037 w 296862"/>
                      <a:gd name="connsiteY1" fmla="*/ 0 h 141287"/>
                      <a:gd name="connsiteX2" fmla="*/ 85725 w 296862"/>
                      <a:gd name="connsiteY2" fmla="*/ 141287 h 141287"/>
                      <a:gd name="connsiteX3" fmla="*/ 138112 w 296862"/>
                      <a:gd name="connsiteY3" fmla="*/ 4762 h 141287"/>
                      <a:gd name="connsiteX4" fmla="*/ 180975 w 296862"/>
                      <a:gd name="connsiteY4" fmla="*/ 138112 h 141287"/>
                      <a:gd name="connsiteX5" fmla="*/ 233362 w 296862"/>
                      <a:gd name="connsiteY5" fmla="*/ 6350 h 141287"/>
                      <a:gd name="connsiteX6" fmla="*/ 266700 w 296862"/>
                      <a:gd name="connsiteY6" fmla="*/ 138112 h 141287"/>
                      <a:gd name="connsiteX7" fmla="*/ 296862 w 296862"/>
                      <a:gd name="connsiteY7" fmla="*/ 65087 h 141287"/>
                      <a:gd name="connsiteX0" fmla="*/ 0 w 295274"/>
                      <a:gd name="connsiteY0" fmla="*/ 79375 h 141287"/>
                      <a:gd name="connsiteX1" fmla="*/ 46037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303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938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5274" h="141287">
                        <a:moveTo>
                          <a:pt x="0" y="79375"/>
                        </a:moveTo>
                        <a:lnTo>
                          <a:pt x="36512" y="0"/>
                        </a:lnTo>
                        <a:lnTo>
                          <a:pt x="85725" y="141287"/>
                        </a:lnTo>
                        <a:lnTo>
                          <a:pt x="138112" y="4762"/>
                        </a:lnTo>
                        <a:lnTo>
                          <a:pt x="179387" y="138112"/>
                        </a:lnTo>
                        <a:lnTo>
                          <a:pt x="228600" y="6350"/>
                        </a:lnTo>
                        <a:lnTo>
                          <a:pt x="266700" y="138112"/>
                        </a:lnTo>
                        <a:cubicBezTo>
                          <a:pt x="276754" y="113770"/>
                          <a:pt x="285220" y="98954"/>
                          <a:pt x="295274" y="7461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D7D93767-6825-1316-ABAC-FB69DF592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795176" y="1464747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4EDD1BFE-F822-7A3F-EC00-E9FF7128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69548" y="2670743"/>
                  <a:ext cx="1215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70D7CF7-7288-EB46-C548-DD21436E8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2435" y="2694556"/>
                  <a:ext cx="7926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079835C-FB41-73D4-C8D1-FB5A2FBDA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920" y="2255902"/>
                <a:ext cx="0" cy="1327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33F2CBB-5B35-BE0C-0205-1F29E726E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6794" y="2543186"/>
                <a:ext cx="0" cy="1193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5757719-63B7-A9EF-B22E-825CA1742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6698" y="2460620"/>
                <a:ext cx="0" cy="195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58C91F1-12B9-D3A6-2587-58A5D47B9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1759" y="2656012"/>
                <a:ext cx="3449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10BCA6D-AE0D-9B57-A7AA-08B392534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216" y="2391020"/>
                <a:ext cx="0" cy="1422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55B9490-9B4C-92C1-FA1C-B60DEDFFA34B}"/>
                  </a:ext>
                </a:extLst>
              </p:cNvPr>
              <p:cNvSpPr/>
              <p:nvPr/>
            </p:nvSpPr>
            <p:spPr>
              <a:xfrm>
                <a:off x="9172581" y="2154524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5983958-A40F-12A3-2460-F8412A1DC23C}"/>
                  </a:ext>
                </a:extLst>
              </p:cNvPr>
              <p:cNvSpPr/>
              <p:nvPr/>
            </p:nvSpPr>
            <p:spPr>
              <a:xfrm>
                <a:off x="10170486" y="2156038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2538E5-561F-3457-1A49-FE286952E78B}"/>
                  </a:ext>
                </a:extLst>
              </p:cNvPr>
              <p:cNvSpPr txBox="1"/>
              <p:nvPr/>
            </p:nvSpPr>
            <p:spPr>
              <a:xfrm>
                <a:off x="9920949" y="235132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+</a:t>
                </a:r>
                <a:endParaRPr lang="ko-KR" altLang="en-US" sz="8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0F278-E7DF-1709-954A-CF7E5EBF7B90}"/>
                  </a:ext>
                </a:extLst>
              </p:cNvPr>
              <p:cNvSpPr txBox="1"/>
              <p:nvPr/>
            </p:nvSpPr>
            <p:spPr>
              <a:xfrm>
                <a:off x="9920948" y="245005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-</a:t>
                </a:r>
                <a:endParaRPr lang="ko-KR" altLang="en-US" sz="800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C361EC7-46DD-CDE2-E59E-460A56D12578}"/>
                  </a:ext>
                </a:extLst>
              </p:cNvPr>
              <p:cNvSpPr/>
              <p:nvPr/>
            </p:nvSpPr>
            <p:spPr>
              <a:xfrm>
                <a:off x="9499792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73790A8-67F0-F423-5E50-F5193E70A6C2}"/>
                  </a:ext>
                </a:extLst>
              </p:cNvPr>
              <p:cNvSpPr/>
              <p:nvPr/>
            </p:nvSpPr>
            <p:spPr>
              <a:xfrm>
                <a:off x="9314553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853CBD6-BE72-8033-AF85-EB0C3C592F97}"/>
                  </a:ext>
                </a:extLst>
              </p:cNvPr>
              <p:cNvSpPr/>
              <p:nvPr/>
            </p:nvSpPr>
            <p:spPr>
              <a:xfrm>
                <a:off x="9852311" y="2516428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A91D67D-4007-51FA-73A8-70A85C43EA6A}"/>
                  </a:ext>
                </a:extLst>
              </p:cNvPr>
              <p:cNvSpPr/>
              <p:nvPr/>
            </p:nvSpPr>
            <p:spPr>
              <a:xfrm>
                <a:off x="10195526" y="2446530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A24AB7-D389-2FC2-1C04-7B56DC661C3C}"/>
                  </a:ext>
                </a:extLst>
              </p:cNvPr>
              <p:cNvSpPr txBox="1"/>
              <p:nvPr/>
            </p:nvSpPr>
            <p:spPr>
              <a:xfrm>
                <a:off x="9358020" y="2250068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0.01 </a:t>
                </a:r>
                <a:r>
                  <a:rPr lang="en-US" altLang="ko-KR" sz="600" b="1" dirty="0" err="1"/>
                  <a:t>uF</a:t>
                </a:r>
                <a:endParaRPr lang="ko-KR" altLang="en-US" sz="600" b="1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38C114-7CFD-3539-C860-89BA6BBAAB37}"/>
                  </a:ext>
                </a:extLst>
              </p:cNvPr>
              <p:cNvSpPr txBox="1"/>
              <p:nvPr/>
            </p:nvSpPr>
            <p:spPr>
              <a:xfrm>
                <a:off x="9138590" y="2668116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100K</a:t>
                </a:r>
                <a:endParaRPr lang="ko-KR" altLang="en-US" sz="600" b="1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4AA7791-BE31-F563-046B-7F5F77C42804}"/>
                  </a:ext>
                </a:extLst>
              </p:cNvPr>
              <p:cNvSpPr txBox="1"/>
              <p:nvPr/>
            </p:nvSpPr>
            <p:spPr>
              <a:xfrm>
                <a:off x="9517977" y="2597707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</a:t>
                </a:r>
                <a:endParaRPr lang="ko-KR" altLang="en-US" sz="600" b="1" dirty="0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E2F5C3-734E-87FB-AD87-B44CEA5FD6FA}"/>
                </a:ext>
              </a:extLst>
            </p:cNvPr>
            <p:cNvSpPr/>
            <p:nvPr/>
          </p:nvSpPr>
          <p:spPr>
            <a:xfrm>
              <a:off x="10142359" y="2823947"/>
              <a:ext cx="1347686" cy="915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5BD7611-2B41-28F7-5CFE-A76D7107C600}"/>
                </a:ext>
              </a:extLst>
            </p:cNvPr>
            <p:cNvSpPr/>
            <p:nvPr/>
          </p:nvSpPr>
          <p:spPr>
            <a:xfrm>
              <a:off x="10141916" y="3736289"/>
              <a:ext cx="134768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자이레이터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회로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1853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37040</TotalTime>
  <Words>13278</Words>
  <Application>Microsoft Office PowerPoint</Application>
  <PresentationFormat>와이드스크린</PresentationFormat>
  <Paragraphs>1173</Paragraphs>
  <Slides>49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1351</cp:revision>
  <dcterms:created xsi:type="dcterms:W3CDTF">2023-11-29T11:04:36Z</dcterms:created>
  <dcterms:modified xsi:type="dcterms:W3CDTF">2024-06-19T11:58:01Z</dcterms:modified>
</cp:coreProperties>
</file>