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09" r:id="rId12"/>
    <p:sldId id="514" r:id="rId13"/>
    <p:sldId id="515" r:id="rId14"/>
    <p:sldId id="511" r:id="rId15"/>
    <p:sldId id="510" r:id="rId16"/>
    <p:sldId id="512" r:id="rId17"/>
    <p:sldId id="513" r:id="rId18"/>
    <p:sldId id="403" r:id="rId19"/>
    <p:sldId id="404" r:id="rId20"/>
    <p:sldId id="501" r:id="rId21"/>
    <p:sldId id="502" r:id="rId22"/>
    <p:sldId id="40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</p14:sldIdLst>
        </p14:section>
        <p14:section name="Inductance" id="{A0F44850-B087-48E8-8D96-C0CD37809C34}">
          <p14:sldIdLst>
            <p14:sldId id="509"/>
          </p14:sldIdLst>
        </p14:section>
        <p14:section name="Magnetic Field" id="{30B5D271-1449-4637-9A0F-5DCD8080371C}">
          <p14:sldIdLst>
            <p14:sldId id="514"/>
            <p14:sldId id="515"/>
          </p14:sldIdLst>
        </p14:section>
        <p14:section name="Permeability" id="{A524D948-D0A9-453B-BC5C-EF08D0B6E740}">
          <p14:sldIdLst>
            <p14:sldId id="511"/>
          </p14:sldIdLst>
        </p14:section>
        <p14:section name="Capacitance" id="{2952E6EE-611F-42E6-9A14-B2ABA2F4DEF6}">
          <p14:sldIdLst>
            <p14:sldId id="510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7" autoAdjust="0"/>
    <p:restoredTop sz="83817" autoAdjust="0"/>
  </p:normalViewPr>
  <p:slideViewPr>
    <p:cSldViewPr snapToGrid="0">
      <p:cViewPr>
        <p:scale>
          <a:sx n="66" d="100"/>
          <a:sy n="66" d="100"/>
        </p:scale>
        <p:origin x="38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93331"/>
                  </p:ext>
                </p:extLst>
              </p:nvPr>
            </p:nvGraphicFramePr>
            <p:xfrm>
              <a:off x="83626" y="868117"/>
              <a:ext cx="9862693" cy="4092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93331"/>
                  </p:ext>
                </p:extLst>
              </p:nvPr>
            </p:nvGraphicFramePr>
            <p:xfrm>
              <a:off x="83626" y="868117"/>
              <a:ext cx="9862693" cy="4092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927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98" r="-309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772030"/>
                  </p:ext>
                </p:extLst>
              </p:nvPr>
            </p:nvGraphicFramePr>
            <p:xfrm>
              <a:off x="83626" y="868117"/>
              <a:ext cx="12019474" cy="693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772030"/>
                  </p:ext>
                </p:extLst>
              </p:nvPr>
            </p:nvGraphicFramePr>
            <p:xfrm>
              <a:off x="83626" y="868117"/>
              <a:ext cx="12019474" cy="693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9357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176" r="-253" b="-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296530"/>
                  </p:ext>
                </p:extLst>
              </p:nvPr>
            </p:nvGraphicFramePr>
            <p:xfrm>
              <a:off x="83626" y="868117"/>
              <a:ext cx="12019474" cy="5634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296530"/>
                  </p:ext>
                </p:extLst>
              </p:nvPr>
            </p:nvGraphicFramePr>
            <p:xfrm>
              <a:off x="83626" y="868117"/>
              <a:ext cx="12019474" cy="5634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634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6" r="-253" b="-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6296"/>
                  </p:ext>
                </p:extLst>
              </p:nvPr>
            </p:nvGraphicFramePr>
            <p:xfrm>
              <a:off x="83626" y="868117"/>
              <a:ext cx="12019474" cy="3750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∮"/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US" altLang="ko-KR" sz="1200" b="1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sym typeface="Wingdings" panose="05000000000000000000" pitchFamily="2" charset="2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6296"/>
                  </p:ext>
                </p:extLst>
              </p:nvPr>
            </p:nvGraphicFramePr>
            <p:xfrm>
              <a:off x="83626" y="868117"/>
              <a:ext cx="12019474" cy="3750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7508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25" r="-253" b="-28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794872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10-7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-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794872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3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712879"/>
                  </p:ext>
                </p:extLst>
              </p:nvPr>
            </p:nvGraphicFramePr>
            <p:xfrm>
              <a:off x="83626" y="868117"/>
              <a:ext cx="9862693" cy="381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712879"/>
                  </p:ext>
                </p:extLst>
              </p:nvPr>
            </p:nvGraphicFramePr>
            <p:xfrm>
              <a:off x="83626" y="868117"/>
              <a:ext cx="9862693" cy="381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8118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319" r="-309" b="-1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964251"/>
                  </p:ext>
                </p:extLst>
              </p:nvPr>
            </p:nvGraphicFramePr>
            <p:xfrm>
              <a:off x="83626" y="868117"/>
              <a:ext cx="12006774" cy="2466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964251"/>
                  </p:ext>
                </p:extLst>
              </p:nvPr>
            </p:nvGraphicFramePr>
            <p:xfrm>
              <a:off x="83626" y="868117"/>
              <a:ext cx="12006774" cy="2466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46691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493" r="-254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07288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07288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963550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963550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921" y="4190147"/>
            <a:ext cx="2870548" cy="19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47151"/>
                  </p:ext>
                </p:extLst>
              </p:nvPr>
            </p:nvGraphicFramePr>
            <p:xfrm>
              <a:off x="83626" y="868117"/>
              <a:ext cx="8861298" cy="3463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129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분배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47151"/>
                  </p:ext>
                </p:extLst>
              </p:nvPr>
            </p:nvGraphicFramePr>
            <p:xfrm>
              <a:off x="83626" y="868117"/>
              <a:ext cx="8861298" cy="3463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129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4632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7" t="-351" r="-344" b="-1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35116</TotalTime>
  <Words>4086</Words>
  <Application>Microsoft Office PowerPoint</Application>
  <PresentationFormat>와이드스크린</PresentationFormat>
  <Paragraphs>405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1108</cp:revision>
  <dcterms:created xsi:type="dcterms:W3CDTF">2023-11-29T11:04:36Z</dcterms:created>
  <dcterms:modified xsi:type="dcterms:W3CDTF">2024-06-12T14:35:00Z</dcterms:modified>
</cp:coreProperties>
</file>