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modernComment_1A1_4B35183F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40" r:id="rId2"/>
    <p:sldId id="402" r:id="rId3"/>
    <p:sldId id="40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9" r:id="rId15"/>
    <p:sldId id="416" r:id="rId16"/>
    <p:sldId id="417" r:id="rId17"/>
    <p:sldId id="420" r:id="rId18"/>
    <p:sldId id="421" r:id="rId19"/>
    <p:sldId id="422" r:id="rId20"/>
    <p:sldId id="423" r:id="rId21"/>
    <p:sldId id="426" r:id="rId22"/>
    <p:sldId id="424" r:id="rId23"/>
    <p:sldId id="427" r:id="rId24"/>
    <p:sldId id="435" r:id="rId25"/>
    <p:sldId id="428" r:id="rId26"/>
    <p:sldId id="436" r:id="rId27"/>
    <p:sldId id="437" r:id="rId28"/>
    <p:sldId id="438" r:id="rId29"/>
    <p:sldId id="439" r:id="rId30"/>
    <p:sldId id="432" r:id="rId31"/>
    <p:sldId id="431" r:id="rId32"/>
    <p:sldId id="403" r:id="rId33"/>
    <p:sldId id="433" r:id="rId34"/>
    <p:sldId id="434" r:id="rId35"/>
    <p:sldId id="404" r:id="rId36"/>
    <p:sldId id="40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AE7DAD-08FA-9082-1C89-69031517AFC1}" name="성호 김" initials="성김" userId="06f4ff0079c881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0365" autoAdjust="0"/>
    <p:restoredTop sz="86738" autoAdjust="0"/>
  </p:normalViewPr>
  <p:slideViewPr>
    <p:cSldViewPr snapToGrid="0">
      <p:cViewPr>
        <p:scale>
          <a:sx n="50" d="100"/>
          <a:sy n="50" d="100"/>
        </p:scale>
        <p:origin x="1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modernComment_1A1_4B3518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583023-FB92-46F7-A657-AB270FD7FED9}" authorId="{B0AE7DAD-08FA-9082-1C89-69031517AFC1}" created="2024-04-19T12:01:26.61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61770815" sldId="417"/>
      <ac:graphicFrameMk id="44" creationId="{2F7BEFF2-A93D-F175-8764-B835E98A57E1}"/>
      <ac:tblMk/>
      <ac:tcMk rowId="4126198778" colId="1427386122"/>
      <ac:txMk cp="0">
        <ac:context len="1642" hash="2608838253"/>
      </ac:txMk>
    </ac:txMkLst>
    <p188:pos x="2091682" y="999183"/>
    <p188:txBody>
      <a:bodyPr/>
      <a:lstStyle/>
      <a:p>
        <a:r>
          <a:rPr lang="ko-KR" altLang="en-US"/>
          <a:t>고유값을 얻었을 때 고유 벡터를 구할 수 있는가? 즉, 고유값만을 통해서 2v1+1v2로 나타낼 수 있는지?
(추후 확인 필요)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ida.tistory.com/65#sec2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https://alida.tistory.com/65#sec2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A1_4B35183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848269"/>
                  </p:ext>
                </p:extLst>
              </p:nvPr>
            </p:nvGraphicFramePr>
            <p:xfrm>
              <a:off x="83627" y="868118"/>
              <a:ext cx="11888153" cy="5744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&amp; Orthonormal Sets(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직교와 정규 직교의 집합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벡터 쌍들이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≠ j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직교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(Orthonormal):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직교 집합들이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vector(||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 = 1)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벡터와 정규 직교 벡터의 집합은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Independent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&amp; Orthonormal Basis(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직교와 정규 직교의 기저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...,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부분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 있다고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Gram-Schmidt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프로세스와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사용하면 직교 기저 벡터를 만들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직교 기저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of y onto Line or Plane or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when y ∈ W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L = Span {u}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 = (y ‧ u)u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 = Span{u1, u2}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(Including when y ∈ 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+mn-lt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 = (y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)u1 + (y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Transformation: Orthogonal Projection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정규 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u1, u2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점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변환을 생각하면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f(b) = (b‧u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(b‧u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 +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 +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Perspective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직교인 열벡터를 가지는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 = [u1 u2]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정사영시키는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A(I)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ATA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I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같은 성질을 지니게 되고 다음 공식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A(I)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848269"/>
                  </p:ext>
                </p:extLst>
              </p:nvPr>
            </p:nvGraphicFramePr>
            <p:xfrm>
              <a:off x="83627" y="868118"/>
              <a:ext cx="11888153" cy="5744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448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212" r="-256" b="-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200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208262"/>
                  </p:ext>
                </p:extLst>
              </p:nvPr>
            </p:nvGraphicFramePr>
            <p:xfrm>
              <a:off x="83627" y="868118"/>
              <a:ext cx="11888153" cy="1630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Gram-Schmidt Orthogonalization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인해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Span[x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벡터의 내적은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아니므로 수직이 아님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수직인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성분이라 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𝟏𝟓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𝟒𝟓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직교 기저 벡터가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208262"/>
                  </p:ext>
                </p:extLst>
              </p:nvPr>
            </p:nvGraphicFramePr>
            <p:xfrm>
              <a:off x="83627" y="868118"/>
              <a:ext cx="11888153" cy="1630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746" r="-256" b="-1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0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72720"/>
                  </p:ext>
                </p:extLst>
              </p:nvPr>
            </p:nvGraphicFramePr>
            <p:xfrm>
              <a:off x="83627" y="868118"/>
              <a:ext cx="7325043" cy="341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Eigenvectors &amp; Eigenvalues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고유벡터와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(Square Matrix)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(eigenvector)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말함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(Eigenvalue))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 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비자명해를 가지고 있는 경우에만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동차 선형 시스템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(Homogeneous Linear System)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해야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영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동차 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해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 벡터와 직교해야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Orthogonal Complement(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모든 벡터와 직교하면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직교한다고 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 Complement) W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72720"/>
                  </p:ext>
                </p:extLst>
              </p:nvPr>
            </p:nvGraphicFramePr>
            <p:xfrm>
              <a:off x="83627" y="868118"/>
              <a:ext cx="7325043" cy="341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4159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" t="-357" r="-416" b="-1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901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207380"/>
                  </p:ext>
                </p:extLst>
              </p:nvPr>
            </p:nvGraphicFramePr>
            <p:xfrm>
              <a:off x="83627" y="868118"/>
              <a:ext cx="10037382" cy="4878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738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Eigenvectors &amp; Eigenvalues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고유벡터와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(Square Matrix)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(eigenvector)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말함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(Eigenvalue))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 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비자명해를 가지고 있는 경우에만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동차 선형 시스템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(Homogeneous Linear System)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해야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영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동차 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해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 벡터와 직교해야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Orthogonal Complement(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모든 벡터와 직교하면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직교한다고 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 Complement) 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직교하는 모든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직교 여공간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위치한 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직교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of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 = (Row 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(Col 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Characteristic Equation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존재하지 않는 것과 동치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자명해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이외에는 해가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항상 성립해야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특성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(Characteristic Equation): 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207380"/>
                  </p:ext>
                </p:extLst>
              </p:nvPr>
            </p:nvGraphicFramePr>
            <p:xfrm>
              <a:off x="83627" y="868118"/>
              <a:ext cx="10037382" cy="4878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738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7895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1" t="-250" r="-243" b="-9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233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99611"/>
                  </p:ext>
                </p:extLst>
              </p:nvPr>
            </p:nvGraphicFramePr>
            <p:xfrm>
              <a:off x="83627" y="868118"/>
              <a:ext cx="9918256" cy="5096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18256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(Eigenspace):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x)x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 공간의 차원이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 공간 내 모든 벡터들에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T(x) = 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Diagonalization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(Diagonalization):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D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대각화를 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같은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Independent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열 벡터를 가져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각 열은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위의 조건을 만족하는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대각화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(Diagonalizable)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Finding V &amp; 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  VD = AV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D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AV = A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VD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AV = VD  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되어야 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scalar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되어야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 여부는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존재 여부와 동치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가능한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 가능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99611"/>
                  </p:ext>
                </p:extLst>
              </p:nvPr>
            </p:nvGraphicFramePr>
            <p:xfrm>
              <a:off x="83627" y="868118"/>
              <a:ext cx="9918256" cy="5096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18256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0966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3" t="-239" r="-307" b="-1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001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59167"/>
                  </p:ext>
                </p:extLst>
              </p:nvPr>
            </p:nvGraphicFramePr>
            <p:xfrm>
              <a:off x="83627" y="868118"/>
              <a:ext cx="11976418" cy="5845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 via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분해를 통한 선형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가능한 경우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분해가 가능하고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T(x) = Ax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다음과 같이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T(x) = Ax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V(D(V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Change of Basis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-1v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2v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성립한다고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-1, 2)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T(x) = Ax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V(D(V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y=V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가정하면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고유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새로운 좌표를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Ex.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4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+3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2v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+1v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y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Element-wise Scaling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값을 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T(X) = V(Dy)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 = Dy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행렬의 대각 원소의 크기만큼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scaling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한 벡터가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Original Basis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T(x) = V(Dy)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나타낼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새로운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’,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’}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기반으로 하면 좌표가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연산은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original 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벡터의 좌표로 변환하는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기존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선형 결함이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 via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번의 변환이 중첩된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Ax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Ak = 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  <m:r>
                                                      <a:rPr lang="en-US" altLang="ko-KR" sz="1200" b="1" i="1" kern="1200" baseline="30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𝒌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Geometric Multiplicity &amp; Algebraic Multiplicity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&amp;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 가능 여부를 판단하기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을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n=5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다항식이 나옴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해를 가지고 있지만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실수만 고려하는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해가 계산되지 않을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n=5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선형 독립 고유벡터가 나오지 않아 대각화 불가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만약 실근 중 중근이 포함되는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ex)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-3)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중근인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인해 생성되는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차원이 최대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가지는 중근의 개수까지 가질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중근이 아닌 실근의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대수적으로 판별식을 인수분해 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중근이 생기는 경우 중근의 대수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(Algebraic Multiplicity)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이로 인해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기하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(Geometric Multiplicity)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독립적인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생성될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59167"/>
                  </p:ext>
                </p:extLst>
              </p:nvPr>
            </p:nvGraphicFramePr>
            <p:xfrm>
              <a:off x="83627" y="868118"/>
              <a:ext cx="11976418" cy="5845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456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" t="-208" r="-254" b="-7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17708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33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4593908"/>
                  </p:ext>
                </p:extLst>
              </p:nvPr>
            </p:nvGraphicFramePr>
            <p:xfrm>
              <a:off x="83627" y="868118"/>
              <a:ext cx="11976418" cy="6011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Singular Value Decomposition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SVD)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UDV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(Singular Value 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열이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Row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정규직교 기저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(Orthonormal Basis)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행렬이며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성분들이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‧ ‧ ‧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특이 값이며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값부터 내림차순으로 정렬된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SVD as Sum of Outer Products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외적의 합으로 표현된 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외적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(Outer Products)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합으로 표현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U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‧ ‧ ‧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다시 행렬로 합성하면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U’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D’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같이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차원에 맞게 다시 합성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U’D’V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(Reduced Form of SVD)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Perspective of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Gram-Schmidt Orthogonalization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사용하면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정규직교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Row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정규직교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구할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유일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Reduced Form of 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사용하면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V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∑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+mn-lt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+mn-lt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ko-KR" altLang="el-G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𝝈</m:t>
                                                    </m:r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AV = A[v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+mn-lt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+mn-lt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ko-KR" altLang="el-G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𝝈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AV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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 AV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 A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Computing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고유 값 분해가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직교하는 고유벡터를 각 열의 성분으로 하는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성분은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보다 큰 양수 값을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통해 계산되는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4593908"/>
                  </p:ext>
                </p:extLst>
              </p:nvPr>
            </p:nvGraphicFramePr>
            <p:xfrm>
              <a:off x="83627" y="868118"/>
              <a:ext cx="11976418" cy="6011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110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3" r="-254" b="-1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455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552190"/>
                  </p:ext>
                </p:extLst>
              </p:nvPr>
            </p:nvGraphicFramePr>
            <p:xfrm>
              <a:off x="83627" y="868118"/>
              <a:ext cx="11976418" cy="570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Diagonalization of Symmetric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 행렬의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Independent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가지고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S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서로 직교하므로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(Orthogonally Diagonalizable)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Theorem of Symmetric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 행렬의 스펙트럼 정리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만족하는 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주어지면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중근을 포함한 실수의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Algebraic multiplicity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Geometric multiplicity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같아야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들은 서로 직교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직교 대각화가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Decomposition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스펙트럼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고유 값 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Decomposition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+mn-lt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+mn-lt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+mn-lt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+mn-lt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+mn-lt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+mn-lt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+mn-lt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다음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Symmetric Positive Definite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대칭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대칭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(Positive Definite)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 스펙트럼 분해의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항상 양수가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where,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&gt; 0, j = 1~n)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Computing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인 대칭 행렬이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(Ax)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(Ax) = ||Ax||2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에서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값은 항상 양수가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대해 특이 값 분해는 항상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분해가 존재하지 않을 수 있지만 특이 값 분해는 항상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대칭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고유 값 분해가 존재하고 특이 값 분해와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552190"/>
                  </p:ext>
                </p:extLst>
              </p:nvPr>
            </p:nvGraphicFramePr>
            <p:xfrm>
              <a:off x="83627" y="868118"/>
              <a:ext cx="11976418" cy="570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0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14" r="-254" b="-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02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78074"/>
                  </p:ext>
                </p:extLst>
              </p:nvPr>
            </p:nvGraphicFramePr>
            <p:xfrm>
              <a:off x="83627" y="868118"/>
              <a:ext cx="11976418" cy="3779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 in Machine Learning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기계 학습에서의 고유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일반적으로 기계 학습에서는 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대칭 행렬을 다룸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Ex)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행렬이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열은 사람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의미할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각 사람들 간 유사도를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10×10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들의 상관관계를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주성분 분석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(Principal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Component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Analysis)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공분산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(Covariance 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Low Rank Approximation of a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저계수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근사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Rank A = 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이하를 가진 근사 행렬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찾는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low rank approximation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min ||A-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subject to rank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≤ 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Dimension Reducing Transformation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축소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 by Data item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 &lt; 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열들은 정규직교 벡터이고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데이터의 유사도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유사도를 보존하는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차원 축소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(Dimension Reducing Transformation)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 = 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Y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 = (G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축소 변환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min || S –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A||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subject to 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주어진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최적 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+mn-lt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78074"/>
                  </p:ext>
                </p:extLst>
              </p:nvPr>
            </p:nvGraphicFramePr>
            <p:xfrm>
              <a:off x="83627" y="868118"/>
              <a:ext cx="11976418" cy="3779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7797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22" r="-254" b="-66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269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36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5.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Derivative of Multi-variable Function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90219"/>
                  </p:ext>
                </p:extLst>
              </p:nvPr>
            </p:nvGraphicFramePr>
            <p:xfrm>
              <a:off x="83627" y="868118"/>
              <a:ext cx="11438661" cy="5917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866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Gradient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그레디언트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(Multi-variable)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편미분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(partial derivate)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벡터가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∇f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</m:num>
                                    <m:den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den>
                                  </m:f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⋯  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</m:num>
                                    <m:den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1×n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Jacobian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주어졌다고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편미분은 행렬이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(Jacobian Matrix)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J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행렬의 각 행 벡터는 함수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(‧)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라는 것을 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J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≜ </m:t>
                              </m:r>
                              <m:func>
                                <m:func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𝒉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𝒉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에러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최적화 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에러는 일반적으로 비선형 함수로 구성되고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크기가 작아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에러의 변화량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 + ∆x)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그대로 사용하지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테일러 전개하여 근사식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e(x)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J∆x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근사식을 바탕으로 유도한 에러의 최적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증분량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x* = (J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통해 구해져 필수적으로 사용됨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90219"/>
                  </p:ext>
                </p:extLst>
              </p:nvPr>
            </p:nvGraphicFramePr>
            <p:xfrm>
              <a:off x="83627" y="868118"/>
              <a:ext cx="11438661" cy="5917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866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173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6" t="-206" r="-213" b="-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D2D3203-EA32-F439-99B4-4CFE0BBB7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037082"/>
                  </p:ext>
                </p:extLst>
              </p:nvPr>
            </p:nvGraphicFramePr>
            <p:xfrm>
              <a:off x="5844460" y="2614490"/>
              <a:ext cx="5464493" cy="3621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44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721946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Toy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Example 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 = {a, b, c}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f(x) = f(a, b, 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각각의 변수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b,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편미분을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하면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만약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(operating point)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정해진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f(a, b, 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편미분한 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넣어 값을 계산하라는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Toy Example 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𝒆𝒙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𝒈𝒚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𝒉𝒚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x = (x, 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의미하고 위 함수는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f: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쓸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𝒈𝒚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D2D3203-EA32-F439-99B4-4CFE0BBB7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037082"/>
                  </p:ext>
                </p:extLst>
              </p:nvPr>
            </p:nvGraphicFramePr>
            <p:xfrm>
              <a:off x="5844460" y="2614490"/>
              <a:ext cx="5464493" cy="3621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44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212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3" t="-336" r="-445" b="-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455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5.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Derivative of Multi-variable Function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14977"/>
                  </p:ext>
                </p:extLst>
              </p:nvPr>
            </p:nvGraphicFramePr>
            <p:xfrm>
              <a:off x="83627" y="868118"/>
              <a:ext cx="11976418" cy="4805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Hessian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헤시안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편미분은 행렬이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헤시안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(Hessian 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Hessian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일반적으로 대칭 행렬의 형태이며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함수가 아닌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미분임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ko-KR" altLang="en-US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𝝏</m:t>
                                                        </m:r>
                                                        <m:r>
                                                          <a:rPr lang="en-US" altLang="ko-KR" sz="1200" b="1" i="1" kern="1200" baseline="30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𝟐</m:t>
                                                        </m:r>
                                                        <m: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𝒇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ko-KR" altLang="en-US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𝝏</m:t>
                                                        </m:r>
                                                        <m: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𝒙</m:t>
                                                        </m:r>
                                                        <m:r>
                                                          <a:rPr lang="en-US" altLang="ko-KR" sz="1200" b="1" i="1" kern="1200" baseline="-25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𝒏</m:t>
                                                        </m:r>
                                                        <m:r>
                                                          <a:rPr lang="en-US" altLang="ko-KR" sz="1200" b="1" i="1" kern="1200" baseline="30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𝟐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Laplacian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라플라시안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Laplacian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각 입력 벡터에 따른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 편미분의 합으로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∇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1×n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Taylor Expansion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전개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급수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[Taylor Series],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근사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[Taylor Approximation])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미지의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지점에서 근사 다항 함수로 표현하는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부근에서 테일러 전개를 수행하면 다음과 같이 나타남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x=a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f′(a)(x-a)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f′′(a)(x-a)2 + f′′′(a)(x-a)3 + ‧ ‧ ‧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함수일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 =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지점에서 테일러 전개는 다음과 같이 쓸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f(x)|x=a = f(a) + ∇f(x-a)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(x-a)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H(x-a) + ‧ ‧ ‧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∇f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Hessian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14977"/>
                  </p:ext>
                </p:extLst>
              </p:nvPr>
            </p:nvGraphicFramePr>
            <p:xfrm>
              <a:off x="83627" y="868118"/>
              <a:ext cx="11976418" cy="4805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059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3" r="-254" b="-1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217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0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558816"/>
                  </p:ext>
                </p:extLst>
              </p:nvPr>
            </p:nvGraphicFramePr>
            <p:xfrm>
              <a:off x="83627" y="868118"/>
              <a:ext cx="11976418" cy="31680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Identity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성분이 전부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나머지 성분이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정방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행렬에 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곱하면 자기 자신이 도출됨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Ix = x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Transpose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크기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전치 행렬은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행과 열의 성분을 서로 바꾼 행렬을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행렬에 대한 전치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Determinant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558816"/>
                  </p:ext>
                </p:extLst>
              </p:nvPr>
            </p:nvGraphicFramePr>
            <p:xfrm>
              <a:off x="83627" y="868118"/>
              <a:ext cx="11976418" cy="31680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168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84" r="-254" b="-1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55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6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82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(5)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55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9714"/>
              </p:ext>
            </p:extLst>
          </p:nvPr>
        </p:nvGraphicFramePr>
        <p:xfrm>
          <a:off x="83627" y="868118"/>
          <a:ext cx="732504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Equation(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방정식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...,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있을 때 아래 방정식 처럼 작성할 수 있는 방정식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+ a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+ ...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b (b: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ai: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복소수의 미지수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Ax = 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system: Linear equation’s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형태의 행렬과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방정식을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system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 Equation(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동차 방정식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동차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Ax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 시스템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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아닌 해가 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비동차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(Nonhomogeneous equation):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해가 존재하지 않거나 여러 개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방정식의 개수가 미지수 개수보다 많은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 &gt;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 경우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(Solution)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존재하지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Full column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||Ax-b||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최소화하는 근사해를 구하는 방법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방정식의 개수보다 미지수 개수가 많은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 &lt;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무수히 많은 해가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full row rank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최소가 되는 해를 구하는 방법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Solving Linear System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(Inverse)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Ax =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 A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역행렬이 존재하지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해가 존재하지 않거나 무수히 많은 해가 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737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791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581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93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Title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865789"/>
                  </p:ext>
                </p:extLst>
              </p:nvPr>
            </p:nvGraphicFramePr>
            <p:xfrm>
              <a:off x="83627" y="868118"/>
              <a:ext cx="10757662" cy="530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Combination(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scalar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가중치 계수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선형 결합이라 함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포함하는 실수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combination’s 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subset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 선형 시스템에서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열벡터들의 선형결합으로 표현할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포함되어 있다면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Multiplication(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곱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시스템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열벡터들의 선형 결합으로 표현 가능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 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b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전치행렬을 적용하면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되면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행벡터들의 선형 결합으로 표현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=[x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 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b 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전치행렬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rank1 outer product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Independent(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독립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&amp; Linear Dependent(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의존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벡터들의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 선형 결합을 통해 특정 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(j=1~n)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표현할 수 있는지 검사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결합으로 표현되면 선형 의존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(Linear dependent)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표현되지 않는다면 선형 독립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(Linear Independent)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동차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(homogeneous equation)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있으면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자명해가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독립이면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자명해 외 해는 존재하지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의존이면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자명해 외 다른 해가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의존이면 해당 열벡터들은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차원을 늘리지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A ∈ 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= 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865789"/>
                  </p:ext>
                </p:extLst>
              </p:nvPr>
            </p:nvGraphicFramePr>
            <p:xfrm>
              <a:off x="83627" y="868118"/>
              <a:ext cx="10757662" cy="530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099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229" r="-283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741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839008"/>
                  </p:ext>
                </p:extLst>
              </p:nvPr>
            </p:nvGraphicFramePr>
            <p:xfrm>
              <a:off x="83627" y="868118"/>
              <a:ext cx="10757662" cy="5320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 &amp; Subspace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공간의 부분 공간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(Subspace)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 부분집합들의 선형 결합에 대해 닫혀 있는 공간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 값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c, d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du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부분 공간이라 함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형성된 공간은 항상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of a Subspace(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부분 공간의 기저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다음을 만족하는 벡터들의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부분 공간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모두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할 수 있어야 함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벡터들 간 선형 독립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 벡터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(Standard Basis Vector): 3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공간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경우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(basis)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존재하고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[1 0 0]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[0 1 0]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[0 0 1]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표현할 수 있는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유일하지 않지만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개의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표현할 수 있는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차원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(Dimension)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유일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dim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vector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개수와 동일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Column Space of Matrix(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열 공간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열벡터로 인해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된 부분공간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라고 표기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Col A =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Rank of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rank =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열벡터들의 차원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(rank A = dim Col A)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변환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Transformation,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Function, Mapping 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매핑해주는 것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(T: x  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정의역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(Domain):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모든 가능한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(Co-Domain):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모든 가능한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치역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(Range): domain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내에 있는 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들에 의해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매핑된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모든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(Image):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매핑된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839008"/>
                  </p:ext>
                </p:extLst>
              </p:nvPr>
            </p:nvGraphicFramePr>
            <p:xfrm>
              <a:off x="83627" y="868118"/>
              <a:ext cx="10757662" cy="5320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206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229" r="-283" b="-1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2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7855"/>
                  </p:ext>
                </p:extLst>
              </p:nvPr>
            </p:nvGraphicFramePr>
            <p:xfrm>
              <a:off x="83627" y="868118"/>
              <a:ext cx="10757662" cy="350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변환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cu+dv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(u) + dT(v) [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u,v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있는 입력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c,d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scalar]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 between vectors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T: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ℝm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벡터를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벡터로 매핑하는 연산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ex) T: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= T(x)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𝟓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Matrix of Linear Transformation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T: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transformation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가정하면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행렬과 벡터의 곱으로 표현 가능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T(x) = Ax,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번째 열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같음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항등행렬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번째 열 벡터 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변환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표준 행렬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(Standard Matrix)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[T(e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... 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Onto &amp; One-To-One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Onto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전사 함수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(Surjective)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하며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co-domain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range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같은 경우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One-To-One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일대일함수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(Injective)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하며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co-domain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원소가 하나씩 대응되는 함수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7855"/>
                  </p:ext>
                </p:extLst>
              </p:nvPr>
            </p:nvGraphicFramePr>
            <p:xfrm>
              <a:off x="83627" y="868118"/>
              <a:ext cx="10757662" cy="350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501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348" r="-283" b="-1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72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0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65244"/>
                  </p:ext>
                </p:extLst>
              </p:nvPr>
            </p:nvGraphicFramePr>
            <p:xfrm>
              <a:off x="83627" y="868118"/>
              <a:ext cx="7325043" cy="5781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Least Squares(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방정식의 개수가 미지수의 개수보다 많은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Over-determined linear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사용하는 방법 중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Over-determined linear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Ax=b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일반적으로 해가 없기 때문에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||Ax-b||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최소가 되는 근사해를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Inner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Product(= Dot Product,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 ×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가정할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×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 되어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scalar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값으로 표시할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계산된 값을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내적이라 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 ‧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내적은 선형 변환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u ‧ v = v ‧ u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(u + v) ‧ w = u ‧ w + v ‧ w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(cu) ‧ v = c(u ‧ v) = u ‧ (cv)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u ‧ u ≥ 0 &amp; u ‧ u = 0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iif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 =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Norm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v 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length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v 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원점으로부터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좌표까지의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distance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scalar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길이는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길이를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|c|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한 것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|c|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length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맞추는 작업을 정규화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(Normalization)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vector u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𝒗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방향은 같지만 크기가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Distance Between Vectors in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벡터의 거리는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(u, v)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 –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길이를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(u, v) = ||u - v||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65244"/>
                  </p:ext>
                </p:extLst>
              </p:nvPr>
            </p:nvGraphicFramePr>
            <p:xfrm>
              <a:off x="83627" y="868118"/>
              <a:ext cx="7325043" cy="5781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814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" t="-211" r="-416" b="-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570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8548"/>
                  </p:ext>
                </p:extLst>
              </p:nvPr>
            </p:nvGraphicFramePr>
            <p:xfrm>
              <a:off x="83627" y="868118"/>
              <a:ext cx="12591733" cy="5587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173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Inner Product &amp; Angle Between Vectors(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내적과 벡터 사이의 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내적은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norm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angle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통해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= ||u|| ||v||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Vectors(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벡터가 수직이라면 내적이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= ||u|| ||v||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Least Square Problem(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제곱 문제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 &gt;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Over-determined system 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error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제곱합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||b - Ax||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최소화하는 최적의 모델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parameter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찾는 것이 목적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(Col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밖에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제곱법은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거리가 최소가 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x(=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찾는 문제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벡터와 가장 가까운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points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sym typeface="Wingdings" panose="05000000000000000000" pitchFamily="2" charset="2"/>
                            </a:rPr>
                            <a:t>최소 제곱법의 근사해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min ||b – Ax||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(b-A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Normal Equation(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Derivation of Normal Equation(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방정식의 미분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근사해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min(b-Ax)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(b-Ax)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미분하고 정리하면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b+2A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 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역행렬이 존재하면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C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역행렬이 존재하지 않는 시스템은 해가 없거나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Normal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Equation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항상 해를 가지므로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실제로는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역행렬을 구할 수 없는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경우에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대부분의 경우 역행렬이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Perspective(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투영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프로젝션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f(b)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8548"/>
                  </p:ext>
                </p:extLst>
              </p:nvPr>
            </p:nvGraphicFramePr>
            <p:xfrm>
              <a:off x="83627" y="868118"/>
              <a:ext cx="12591733" cy="5587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173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876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" t="-218" r="-194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773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33928</TotalTime>
  <Words>7239</Words>
  <Application>Microsoft Office PowerPoint</Application>
  <PresentationFormat>와이드스크린</PresentationFormat>
  <Paragraphs>971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Noto Sans KR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991</cp:revision>
  <dcterms:created xsi:type="dcterms:W3CDTF">2023-11-29T11:04:36Z</dcterms:created>
  <dcterms:modified xsi:type="dcterms:W3CDTF">2024-04-19T17:35:12Z</dcterms:modified>
</cp:coreProperties>
</file>