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403" r:id="rId60"/>
    <p:sldId id="404" r:id="rId61"/>
    <p:sldId id="501" r:id="rId62"/>
    <p:sldId id="502" r:id="rId63"/>
    <p:sldId id="40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Potentiometer" id="{EDF7A95E-5B8C-4D68-828C-7909416CBEB7}">
          <p14:sldIdLst>
            <p14:sldId id="534"/>
          </p14:sldIdLst>
        </p14:section>
        <p14:section name="AC-AC Transformer" id="{EACBD632-48A0-41AA-8708-629BEF3F69CB}">
          <p14:sldIdLst>
            <p14:sldId id="542"/>
            <p14:sldId id="543"/>
          </p14:sldIdLst>
        </p14:section>
        <p14:section name="AC-DC Power Supply" id="{880C8992-E3BF-4F12-B226-1028B7081801}">
          <p14:sldIdLst>
            <p14:sldId id="544"/>
          </p14:sldIdLst>
        </p14:section>
        <p14:section name="DC-DC Converter" id="{F657D495-5EF7-410B-8A75-2B7A4FBB47B7}">
          <p14:sldIdLst>
            <p14:sldId id="545"/>
            <p14:sldId id="546"/>
          </p14:sldIdLst>
        </p14:section>
        <p14:section name="DC-AC Inverter" id="{899CD71D-73ED-42A4-BDF9-8901935E5E57}">
          <p14:sldIdLst>
            <p14:sldId id="547"/>
          </p14:sldIdLst>
        </p14:section>
        <p14:section name="Voltage Regulator" id="{672A5E09-1E0D-4517-AA22-5491662E54DE}">
          <p14:sldIdLst>
            <p14:sldId id="548"/>
          </p14:sldIdLst>
        </p14:section>
        <p14:section name="Electromagnet" id="{65FB6A76-512E-448F-9E3E-4BF2F148579D}">
          <p14:sldIdLst>
            <p14:sldId id="549"/>
          </p14:sldIdLst>
        </p14:section>
        <p14:section name="Solenoid" id="{310262C2-75E2-413E-BEE7-F29E169C996F}">
          <p14:sldIdLst>
            <p14:sldId id="550"/>
          </p14:sldIdLst>
        </p14:section>
        <p14:section name="DC Motor" id="{B7919485-6DEC-461C-AC0F-E18D78DCD004}">
          <p14:sldIdLst>
            <p14:sldId id="551"/>
            <p14:sldId id="552"/>
          </p14:sldIdLst>
        </p14:section>
        <p14:section name="AC Motor" id="{640FF430-F383-432D-B349-FF36BDC775B8}">
          <p14:sldIdLst>
            <p14:sldId id="553"/>
            <p14:sldId id="554"/>
            <p14:sldId id="555"/>
            <p14:sldId id="556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75" d="100"/>
          <a:sy n="75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6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79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87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4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086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987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40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7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86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12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BDE9F8-03FD-9B7B-901B-1CA47501561A}"/>
              </a:ext>
            </a:extLst>
          </p:cNvPr>
          <p:cNvGrpSpPr/>
          <p:nvPr/>
        </p:nvGrpSpPr>
        <p:grpSpPr>
          <a:xfrm>
            <a:off x="10743412" y="3183646"/>
            <a:ext cx="669293" cy="120835"/>
            <a:chOff x="11245296" y="1475288"/>
            <a:chExt cx="669293" cy="1208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9E0B61-B61E-44B9-A9A0-4E82FEB980F0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3C0A05F-666F-2C5F-FB33-34CF89C9A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F3B0D83-2AC9-4AE1-89AC-621311CAD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28F6D3-2AE6-C05B-14A9-48A0232B3D87}"/>
                </a:ext>
              </a:extLst>
            </p:cNvPr>
            <p:cNvGrpSpPr/>
            <p:nvPr/>
          </p:nvGrpSpPr>
          <p:grpSpPr>
            <a:xfrm>
              <a:off x="11401833" y="1475288"/>
              <a:ext cx="512756" cy="120835"/>
              <a:chOff x="11401833" y="1475288"/>
              <a:chExt cx="512756" cy="120835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5CFC8B1-808F-DB9B-2799-38270005D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06530" y="1535707"/>
                <a:ext cx="5080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93C7C93-8035-9AA1-BB7A-31486A114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49956C-308E-1A7D-54AF-722CB6713FCB}"/>
              </a:ext>
            </a:extLst>
          </p:cNvPr>
          <p:cNvGrpSpPr/>
          <p:nvPr/>
        </p:nvGrpSpPr>
        <p:grpSpPr>
          <a:xfrm>
            <a:off x="10798411" y="3351122"/>
            <a:ext cx="614292" cy="75126"/>
            <a:chOff x="10837424" y="1447352"/>
            <a:chExt cx="1155275" cy="14128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D5B251-3D59-8349-DC19-A628881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424" y="1525165"/>
              <a:ext cx="608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089C55-FF4B-5228-D0BF-A656EBF04E76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887B52F-4BEE-A42A-DF1B-76019C6E91B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759" y="1525165"/>
              <a:ext cx="257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AE8F8C-49A1-967E-44BE-4C057B7801D6}"/>
              </a:ext>
            </a:extLst>
          </p:cNvPr>
          <p:cNvCxnSpPr>
            <a:cxnSpLocks/>
          </p:cNvCxnSpPr>
          <p:nvPr/>
        </p:nvCxnSpPr>
        <p:spPr>
          <a:xfrm flipH="1">
            <a:off x="11619763" y="3322087"/>
            <a:ext cx="1215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CEBBC54-439E-3243-E2E7-17CC9ED551C9}"/>
              </a:ext>
            </a:extLst>
          </p:cNvPr>
          <p:cNvCxnSpPr>
            <a:cxnSpLocks/>
          </p:cNvCxnSpPr>
          <p:nvPr/>
        </p:nvCxnSpPr>
        <p:spPr>
          <a:xfrm>
            <a:off x="11741317" y="3093587"/>
            <a:ext cx="0" cy="234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E6D9FF-5D34-FB4C-154B-8600D856EB3B}"/>
              </a:ext>
            </a:extLst>
          </p:cNvPr>
          <p:cNvGrpSpPr/>
          <p:nvPr/>
        </p:nvGrpSpPr>
        <p:grpSpPr>
          <a:xfrm>
            <a:off x="10927165" y="3244066"/>
            <a:ext cx="121554" cy="497122"/>
            <a:chOff x="9469548" y="2197434"/>
            <a:chExt cx="121554" cy="49712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34BCA7-2907-D61C-A483-AAB22C4310F8}"/>
                </a:ext>
              </a:extLst>
            </p:cNvPr>
            <p:cNvGrpSpPr/>
            <p:nvPr/>
          </p:nvGrpSpPr>
          <p:grpSpPr>
            <a:xfrm rot="5400000">
              <a:off x="9297480" y="2396528"/>
              <a:ext cx="473313" cy="75126"/>
              <a:chOff x="10965453" y="1447352"/>
              <a:chExt cx="890140" cy="14128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1D8E1EC-542C-9837-9353-D79984B8DE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205705" y="1284912"/>
                <a:ext cx="0" cy="480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591167A-6C33-8E5D-BD68-39480B43310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7D93767-6825-1316-ABAC-FB69DF5921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5176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EDD1BFE-F822-7A3F-EC00-E9FF71284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48" y="2670743"/>
              <a:ext cx="1215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0D7CF7-7288-EB46-C548-DD21436E8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2435" y="2694556"/>
              <a:ext cx="79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79835C-FB41-73D4-C8D1-FB5A2FBDA328}"/>
              </a:ext>
            </a:extLst>
          </p:cNvPr>
          <p:cNvCxnSpPr>
            <a:cxnSpLocks/>
          </p:cNvCxnSpPr>
          <p:nvPr/>
        </p:nvCxnSpPr>
        <p:spPr>
          <a:xfrm>
            <a:off x="10749762" y="3111289"/>
            <a:ext cx="0" cy="132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3F2CBB-5B35-BE0C-0205-1F29E726E9D1}"/>
              </a:ext>
            </a:extLst>
          </p:cNvPr>
          <p:cNvCxnSpPr>
            <a:cxnSpLocks/>
          </p:cNvCxnSpPr>
          <p:nvPr/>
        </p:nvCxnSpPr>
        <p:spPr>
          <a:xfrm>
            <a:off x="11340636" y="3398573"/>
            <a:ext cx="0" cy="119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757719-63B7-A9EF-B22E-825CA1742962}"/>
              </a:ext>
            </a:extLst>
          </p:cNvPr>
          <p:cNvCxnSpPr>
            <a:cxnSpLocks/>
          </p:cNvCxnSpPr>
          <p:nvPr/>
        </p:nvCxnSpPr>
        <p:spPr>
          <a:xfrm>
            <a:off x="11680540" y="3316007"/>
            <a:ext cx="0" cy="195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8C91F1-12B9-D3A6-2587-58A5D47B9B6B}"/>
              </a:ext>
            </a:extLst>
          </p:cNvPr>
          <p:cNvCxnSpPr>
            <a:cxnSpLocks/>
          </p:cNvCxnSpPr>
          <p:nvPr/>
        </p:nvCxnSpPr>
        <p:spPr>
          <a:xfrm flipH="1">
            <a:off x="11335601" y="3511399"/>
            <a:ext cx="344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10BCA6D-AE0D-9B57-A7AA-08B3925344A3}"/>
              </a:ext>
            </a:extLst>
          </p:cNvPr>
          <p:cNvCxnSpPr>
            <a:cxnSpLocks/>
          </p:cNvCxnSpPr>
          <p:nvPr/>
        </p:nvCxnSpPr>
        <p:spPr>
          <a:xfrm>
            <a:off x="10804058" y="3246407"/>
            <a:ext cx="0" cy="142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55B9490-9B4C-92C1-FA1C-B60DEDFFA34B}"/>
              </a:ext>
            </a:extLst>
          </p:cNvPr>
          <p:cNvSpPr/>
          <p:nvPr/>
        </p:nvSpPr>
        <p:spPr>
          <a:xfrm>
            <a:off x="10636423" y="3009911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983958-A40F-12A3-2460-F8412A1DC23C}"/>
              </a:ext>
            </a:extLst>
          </p:cNvPr>
          <p:cNvSpPr/>
          <p:nvPr/>
        </p:nvSpPr>
        <p:spPr>
          <a:xfrm>
            <a:off x="11634328" y="3011425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6288A-8F90-69C1-CB90-AB21E4889B93}"/>
              </a:ext>
            </a:extLst>
          </p:cNvPr>
          <p:cNvGrpSpPr/>
          <p:nvPr/>
        </p:nvGrpSpPr>
        <p:grpSpPr>
          <a:xfrm>
            <a:off x="11384790" y="3206710"/>
            <a:ext cx="234973" cy="228598"/>
            <a:chOff x="11384790" y="3206710"/>
            <a:chExt cx="234973" cy="228598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7CFB13C0-D339-7DE8-A95E-7ADB6BD82998}"/>
                </a:ext>
              </a:extLst>
            </p:cNvPr>
            <p:cNvSpPr/>
            <p:nvPr/>
          </p:nvSpPr>
          <p:spPr>
            <a:xfrm rot="5400000">
              <a:off x="11401935" y="3217480"/>
              <a:ext cx="228598" cy="20705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02538E5-561F-3457-1A49-FE286952E78B}"/>
                </a:ext>
              </a:extLst>
            </p:cNvPr>
            <p:cNvSpPr txBox="1"/>
            <p:nvPr/>
          </p:nvSpPr>
          <p:spPr>
            <a:xfrm>
              <a:off x="11384791" y="320671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+</a:t>
              </a:r>
              <a:endParaRPr lang="ko-KR" altLang="en-US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A0F278-E7DF-1709-954A-CF7E5EBF7B90}"/>
                </a:ext>
              </a:extLst>
            </p:cNvPr>
            <p:cNvSpPr txBox="1"/>
            <p:nvPr/>
          </p:nvSpPr>
          <p:spPr>
            <a:xfrm>
              <a:off x="11384790" y="330544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-</a:t>
              </a:r>
              <a:endParaRPr lang="ko-KR" altLang="en-US" sz="800" b="1" dirty="0"/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FC361EC7-46DD-CDE2-E59E-460A56D12578}"/>
              </a:ext>
            </a:extLst>
          </p:cNvPr>
          <p:cNvSpPr/>
          <p:nvPr/>
        </p:nvSpPr>
        <p:spPr>
          <a:xfrm>
            <a:off x="10963634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73790A8-67F0-F423-5E50-F5193E70A6C2}"/>
              </a:ext>
            </a:extLst>
          </p:cNvPr>
          <p:cNvSpPr/>
          <p:nvPr/>
        </p:nvSpPr>
        <p:spPr>
          <a:xfrm>
            <a:off x="10778395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853CBD6-BE72-8033-AF85-EB0C3C592F97}"/>
              </a:ext>
            </a:extLst>
          </p:cNvPr>
          <p:cNvSpPr/>
          <p:nvPr/>
        </p:nvSpPr>
        <p:spPr>
          <a:xfrm>
            <a:off x="11316153" y="3371815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A91D67D-4007-51FA-73A8-70A85C43EA6A}"/>
              </a:ext>
            </a:extLst>
          </p:cNvPr>
          <p:cNvSpPr/>
          <p:nvPr/>
        </p:nvSpPr>
        <p:spPr>
          <a:xfrm>
            <a:off x="11659368" y="3301917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A24AB7-D389-2FC2-1C04-7B56DC661C3C}"/>
              </a:ext>
            </a:extLst>
          </p:cNvPr>
          <p:cNvSpPr txBox="1"/>
          <p:nvPr/>
        </p:nvSpPr>
        <p:spPr>
          <a:xfrm>
            <a:off x="10821862" y="3105455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0.01 </a:t>
            </a:r>
            <a:r>
              <a:rPr lang="en-US" altLang="ko-KR" sz="600" b="1" dirty="0" err="1"/>
              <a:t>uF</a:t>
            </a:r>
            <a:endParaRPr lang="ko-KR" altLang="en-US" sz="6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38C114-7CFD-3539-C860-89BA6BBAAB37}"/>
              </a:ext>
            </a:extLst>
          </p:cNvPr>
          <p:cNvSpPr txBox="1"/>
          <p:nvPr/>
        </p:nvSpPr>
        <p:spPr>
          <a:xfrm>
            <a:off x="10602432" y="3523503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100K</a:t>
            </a:r>
            <a:endParaRPr lang="ko-KR" altLang="en-US" sz="6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AA7791-BE31-F563-046B-7F5F77C42804}"/>
              </a:ext>
            </a:extLst>
          </p:cNvPr>
          <p:cNvSpPr txBox="1"/>
          <p:nvPr/>
        </p:nvSpPr>
        <p:spPr>
          <a:xfrm>
            <a:off x="10981819" y="3453094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</a:t>
            </a:r>
            <a:endParaRPr lang="ko-KR" altLang="en-US" sz="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E2F5C3-734E-87FB-AD87-B44CEA5FD6FA}"/>
              </a:ext>
            </a:extLst>
          </p:cNvPr>
          <p:cNvSpPr/>
          <p:nvPr/>
        </p:nvSpPr>
        <p:spPr>
          <a:xfrm>
            <a:off x="10560213" y="2917894"/>
            <a:ext cx="1347686" cy="91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5BD7611-2B41-28F7-5CFE-A76D7107C600}"/>
              </a:ext>
            </a:extLst>
          </p:cNvPr>
          <p:cNvSpPr/>
          <p:nvPr/>
        </p:nvSpPr>
        <p:spPr>
          <a:xfrm>
            <a:off x="10559770" y="3830236"/>
            <a:ext cx="134768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자이레이터</a:t>
            </a:r>
            <a:r>
              <a:rPr lang="ko-KR" altLang="en-US" sz="1200" b="1" dirty="0">
                <a:solidFill>
                  <a:schemeClr val="tx1"/>
                </a:solidFill>
              </a:rPr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119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코일을 통해 흐르면 얇은 판을 여러 겹 붙여 만든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전류 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상호유도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[Mutual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Induction])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연결하면 부하와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전기적 연결이 없어도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이상적인 손실 없는 변압기는 입력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출력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(Step-down)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많고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승압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(Step-up)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변압기에 부하가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코일은 인덕터가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플러그를 빼놓거나 부하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미연결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 전기를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(Ferromagnetic)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철보다 투자율이 높은 실리콘강으로 제작함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전류로 인한 손실을 줄이기 위해 얇은 판을 여러 장 겹쳐 코어를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전류는 각 판 안에서만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머뭄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판은 절연체로 코팅됨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자기 포화를 발생시키기 때문에 교류 전류로 작동시켜야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셸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(shell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폐쇄된 사각형 모양이며 효율이 높지만 제조 비용이 가장 많이 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E-I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 판을 겹치고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아래 위 두 변에 코일을 감거나 가운데 변을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동축으로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감고 직선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판으로 개방 부분을 막아 자기 회로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중간 접점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감소시킴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230VAC/115VAC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공용 전원 어댑터는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230VAC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걸거나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115VAC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입력할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탭을 추가하는 비용은 상대적으로 저렴하여 대다수 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출력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출력 제공을 위해 독립된 코일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개를 이용하기도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점을 찍어 코일의 시작점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같은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위상차가 발생해 신호가 반전됨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중간에 탭을 저지하면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두 출력 신호는 서로 위상이 반대가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점쪽은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 반대편은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반대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같은 위상을 가져 신호가 반전되지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플러그인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권선 수 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1:1,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전자제품을 연결하면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분리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전위차는 무시할 수준이 되어 사고 위험 줄일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단권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(Autotransformer):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코일과 코어로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탭을 이용해 전압 출력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 사이에는 상호 유도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입력과 출력이 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오디오 회로에서 임피던스 매칭에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입력 전압에 비해 아주 약간만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바리악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Variac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와이퍼가 회전하면서 코일의 임의 지점과 접촉하는 방식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임피던스를 갖는 회로의 두 위상 사이에 신호가 전송되면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신호는 부분적 반송되거나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감쇠됨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임피던스가 낮으면 전원에서 많은 전류를 끌어당기는데 전원의 출력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입피던스가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높으면 결과로 전압이 상당히 떨어짐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장치의 입력 임피던스는 그 장치를 구동하는 장치의 출력 임피던스보다 최소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이상이어야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입력단에 연결하는 장치의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 출력단에서 에너지를 전달받는 장치의 임피던스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분할 보빈 형태의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코일이 나란히 놓여 있어 용량 결합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coupling)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최소화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장착형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 매칭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선로 커플링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5 MHz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주파수에서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변의 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0.2’’(0.5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부품값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먼저 전력 처리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고려해야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(W[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(Apparent power)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고려한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최악의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W=0.65 VA(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대략적인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변환하는 정류기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(Rectifier)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공급 전원을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평탄화하는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(Smoothing 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함께 구성해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10" r="-203" b="-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0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전원 공급기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Power Supply)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126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(AC-DC Power Supply)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전류를 직류 전류로 변환하는 장치이고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전압도 함께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조정기형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Regulated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변압기가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전압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3)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결합해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과도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선형 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voltage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 내부 트랜지스터가 포화 상태에 이르기 전 베이스 전류 변화에 따라 선형적으로 응답하기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펄스를 다이오드로 통과시키기 때문에 피크 전류에서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정도의 전압 강하가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리플을 제거하면서 전압을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변환기의 출력은 원하는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민감한 전자기기의 전원용으로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고사양은 실험실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저잡음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처리용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성능이 우수하고 리플이 낮은 출력을 필요로 하는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(Switching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SMPS(Switched-mode power supply)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전력 변압기 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실효 전압을 낮추기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PWM(Pulse width modulation,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변조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신호의 스위치를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변압기를 포함하는 플라이백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(Flyback)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방시이지만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스위칭이 가능해 변압기 크기가 선형 전압 조정기형보다 작음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가볍고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가격이 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효율이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열이 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전자기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(EMI, Electromagnetic interference)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일으킬 수 있어 필터링으로 출력을 보호하고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간섭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전원선으로 되먹임 하지 않게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전원은 고조파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(Harmonics)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발생하여 이것도 차단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전하가 축적됨에 따라 초기 돌입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(Inrush of current)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서지 전류가 생길 수 있어 퓨즈를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6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8030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(DC-DC Converter)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받아 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변환해 출력하는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 효율은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전압 간 차이에 크게 영향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발생 적음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크기 제작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집적회로 패키지로 내부에 고속 스위칭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(Oscillator)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다이오드가 결합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MOSFET(Metal-Oxide Semiconductor Field-Effect-Transistor)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50 kHz ~ 1 MHz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 고주파수로 스위칭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발진 회로의 사용률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 cycle)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변화에 따라 조정됨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Duty cycle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컨버터 출력을 샘플링해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비교기를 이용해 기준 전압과 출력 전압의 차로 오차 전압을 추출하고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다른 비교기에 통과시켜 발진기의 램프 신호로부터 오차 전압 추출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오차가 증가하면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신호의 샘플링 비율을 높임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컨버터 효율의 핵심으로 에너지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방전하고 리플 전류를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벅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(Buck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duty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부스트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(Boost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(1-duty)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buck-boost converter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서로 절연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100 *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/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없거나 최소 규격의 부하일 때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부하에서의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얼마나 많은 입력 전류가 열로 발산되는지 나타내는 정도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12V max 0.3A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컨버터의 효율이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소비 전력은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3.6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0.72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열로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리플과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R/N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측정됨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 잡음을 발생하기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 핀과 출력 핀 가까이에 붙여 주변 영향을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방지해야함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외부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실효 직렬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(ESR)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최대한 낮아야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내구성이 강한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병렬 연결로 사용하는 것도 권장됨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정격 전압은 회로 내 실제 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배가 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흔함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내용은 반드시 지켜야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기타 유도성 부하가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같은 부품들과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함께 연결되면 전압 스파이크로부터 민감한 부품들을 보호하기 어려울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부품은 컨버터에 연결된 도선이나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트레이스에서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영향을 받을 수 있고 잡음을 충분히 억제하기가 불가능해 컨버터 사용이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57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750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 평탄화에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부적절하고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컨버터는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부하없이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전원에 연결하면 과열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확인 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(2)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0FA6777F-EAAC-58F2-98F9-45FAAF8E142F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876421-A149-7330-437F-91C5BC8C91F2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71A83F1-BCBD-762E-A9D1-745318326829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A00525E3-3BAA-0800-5C48-B05A1EB2F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72FC60D2-D316-E94D-DDDD-238DAC95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607C6A2-7763-969E-9A5B-90C53DA9B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C78B9D5A-A556-CAC2-E0A0-E0C6FF57B417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46DCA09-F8CC-8BCE-7F00-8D2D6E78990F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29F1137-6804-C003-4049-E441F873866C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F10A186-7FC4-234F-7E66-310A3D7DB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2905BD-FDF4-274C-5CE0-7481E5800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331302-76D8-5B63-A582-1DC78F9311B8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FED0EC5B-DA81-1712-B01D-C8F9E72C9297}"/>
              </a:ext>
            </a:extLst>
          </p:cNvPr>
          <p:cNvGrpSpPr/>
          <p:nvPr/>
        </p:nvGrpSpPr>
        <p:grpSpPr>
          <a:xfrm>
            <a:off x="691225" y="1542445"/>
            <a:ext cx="8526760" cy="1050403"/>
            <a:chOff x="691777" y="1534544"/>
            <a:chExt cx="8526760" cy="1050403"/>
          </a:xfrm>
        </p:grpSpPr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11B4F961-27AB-966F-DD58-832ED3374A65}"/>
                </a:ext>
              </a:extLst>
            </p:cNvPr>
            <p:cNvGrpSpPr/>
            <p:nvPr/>
          </p:nvGrpSpPr>
          <p:grpSpPr>
            <a:xfrm>
              <a:off x="779011" y="1631013"/>
              <a:ext cx="1543581" cy="667915"/>
              <a:chOff x="418154" y="2970221"/>
              <a:chExt cx="1543581" cy="667915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8A60179-807E-7E05-C007-CEB647075C45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547308" y="3257370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C04D5D1-7756-63B0-E543-D50080A7BC17}"/>
                  </a:ext>
                </a:extLst>
              </p:cNvPr>
              <p:cNvSpPr/>
              <p:nvPr/>
            </p:nvSpPr>
            <p:spPr>
              <a:xfrm>
                <a:off x="418154" y="3192793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4DEA788-526E-6C26-882F-07CA0C12EA01}"/>
                  </a:ext>
                </a:extLst>
              </p:cNvPr>
              <p:cNvSpPr/>
              <p:nvPr/>
            </p:nvSpPr>
            <p:spPr>
              <a:xfrm>
                <a:off x="418154" y="3508982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4B780FF-8122-DBA5-0B3F-67EB2B8C52F1}"/>
                  </a:ext>
                </a:extLst>
              </p:cNvPr>
              <p:cNvSpPr/>
              <p:nvPr/>
            </p:nvSpPr>
            <p:spPr>
              <a:xfrm>
                <a:off x="694704" y="3198092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008D54D-6CF6-C49C-F627-356D0BD36D8A}"/>
                  </a:ext>
                </a:extLst>
              </p:cNvPr>
              <p:cNvGrpSpPr/>
              <p:nvPr/>
            </p:nvGrpSpPr>
            <p:grpSpPr>
              <a:xfrm rot="16200000" flipH="1">
                <a:off x="1183841" y="306410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AE9E5F49-71C5-AA60-D6BC-8CBF824C9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8B95FDE-4020-8D0D-B080-6086052A1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4040C5D3-2561-0978-6C90-CD9B5118307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B442DD24-FFAB-7F25-695A-D65B5C56CDC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id="{80669D56-D51C-6865-49BF-6AAE03B13572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F11A475B-DC28-918F-E0BE-16CD65B7DEF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32B3C3B-649E-04FE-5A46-6D205A0CC959}"/>
                  </a:ext>
                </a:extLst>
              </p:cNvPr>
              <p:cNvGrpSpPr/>
              <p:nvPr/>
            </p:nvGrpSpPr>
            <p:grpSpPr>
              <a:xfrm rot="16200000">
                <a:off x="871515" y="3363171"/>
                <a:ext cx="318524" cy="102254"/>
                <a:chOff x="1683686" y="1905990"/>
                <a:chExt cx="318524" cy="102254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FBD1B7E8-44F4-CE6E-335A-9ACE687A3D26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78" name="이등변 삼각형 77">
                    <a:extLst>
                      <a:ext uri="{FF2B5EF4-FFF2-40B4-BE49-F238E27FC236}">
                        <a16:creationId xmlns:a16="http://schemas.microsoft.com/office/drawing/2014/main" id="{AA19D585-BB31-3FBE-02A0-F4F36F4DE5A0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2D2AD1AC-2F73-BF54-D035-11D4539C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7D1E3843-31BF-B926-0E34-C4824EC04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949908" y="1908581"/>
                  <a:ext cx="0" cy="1046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9DD66C68-2C54-ABD5-2269-E62D5A8D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5027" y="1899544"/>
                  <a:ext cx="0" cy="1226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3C035C1-117D-4EA9-EC45-200475DCC65E}"/>
                  </a:ext>
                </a:extLst>
              </p:cNvPr>
              <p:cNvGrpSpPr/>
              <p:nvPr/>
            </p:nvGrpSpPr>
            <p:grpSpPr>
              <a:xfrm>
                <a:off x="1338060" y="3255035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18176EC-EE15-9B98-8E87-6E4BA5FCE85C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C047FF76-AF31-6EFB-F599-F758F03DBA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2C5FA83B-367C-BB60-128F-1CE637B1D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0A644041-1527-7653-2050-9739F35E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원호 111">
                    <a:extLst>
                      <a:ext uri="{FF2B5EF4-FFF2-40B4-BE49-F238E27FC236}">
                        <a16:creationId xmlns:a16="http://schemas.microsoft.com/office/drawing/2014/main" id="{3F772C0A-B173-0F38-1D75-2FCC86916977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2962C1B-93AF-853F-3D55-5CD13DEFDAF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6F88DA8-FD44-392D-7EB2-13F48EAD9590}"/>
                  </a:ext>
                </a:extLst>
              </p:cNvPr>
              <p:cNvSpPr/>
              <p:nvPr/>
            </p:nvSpPr>
            <p:spPr>
              <a:xfrm>
                <a:off x="1002578" y="2970221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0B10E5EB-F3A5-7601-7410-BB128CADE308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>
                <a:off x="547308" y="3573559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8F6B8255-4131-9BC0-2D6A-C494B382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3257370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FFF1802-A68E-DE1D-65C9-5129519C4269}"/>
                  </a:ext>
                </a:extLst>
              </p:cNvPr>
              <p:cNvSpPr/>
              <p:nvPr/>
            </p:nvSpPr>
            <p:spPr>
              <a:xfrm>
                <a:off x="1020031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053EDB1-230D-B530-A6C6-E91794302C6F}"/>
                  </a:ext>
                </a:extLst>
              </p:cNvPr>
              <p:cNvSpPr/>
              <p:nvPr/>
            </p:nvSpPr>
            <p:spPr>
              <a:xfrm>
                <a:off x="1020031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6EC4A21-0D30-B258-854D-BD96E4520AEB}"/>
                  </a:ext>
                </a:extLst>
              </p:cNvPr>
              <p:cNvSpPr/>
              <p:nvPr/>
            </p:nvSpPr>
            <p:spPr>
              <a:xfrm>
                <a:off x="1391120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AEFE36F-B86A-ADA4-8EAA-E8903890772D}"/>
                  </a:ext>
                </a:extLst>
              </p:cNvPr>
              <p:cNvSpPr/>
              <p:nvPr/>
            </p:nvSpPr>
            <p:spPr>
              <a:xfrm>
                <a:off x="1391120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4BA2CBF-477A-F66E-976B-13491817BB0F}"/>
                  </a:ext>
                </a:extLst>
              </p:cNvPr>
              <p:cNvSpPr/>
              <p:nvPr/>
            </p:nvSpPr>
            <p:spPr>
              <a:xfrm>
                <a:off x="1509399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7F594163-87B3-244A-ECF4-CF3E7F8475C7}"/>
                  </a:ext>
                </a:extLst>
              </p:cNvPr>
              <p:cNvSpPr/>
              <p:nvPr/>
            </p:nvSpPr>
            <p:spPr>
              <a:xfrm>
                <a:off x="821690" y="3019425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9A8C10F2-267F-B946-07DD-EFBF0F66F62B}"/>
                  </a:ext>
                </a:extLst>
              </p:cNvPr>
              <p:cNvSpPr/>
              <p:nvPr/>
            </p:nvSpPr>
            <p:spPr>
              <a:xfrm>
                <a:off x="1253490" y="3013075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F2E55E0-E9D7-8C77-AC1B-E12C0DA7A2EB}"/>
                  </a:ext>
                </a:extLst>
              </p:cNvPr>
              <p:cNvSpPr/>
              <p:nvPr/>
            </p:nvSpPr>
            <p:spPr>
              <a:xfrm>
                <a:off x="1844397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2C9890D-A368-3C41-7309-49CFFDE0C81D}"/>
                  </a:ext>
                </a:extLst>
              </p:cNvPr>
              <p:cNvSpPr/>
              <p:nvPr/>
            </p:nvSpPr>
            <p:spPr>
              <a:xfrm>
                <a:off x="1844397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4D6BB00-90EF-CE32-56F1-18DC5A91B43C}"/>
                  </a:ext>
                </a:extLst>
              </p:cNvPr>
              <p:cNvSpPr/>
              <p:nvPr/>
            </p:nvSpPr>
            <p:spPr>
              <a:xfrm>
                <a:off x="1711570" y="3356335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947A2DF-9058-6BC4-BD0D-B86C1BFFA874}"/>
                </a:ext>
              </a:extLst>
            </p:cNvPr>
            <p:cNvGrpSpPr/>
            <p:nvPr/>
          </p:nvGrpSpPr>
          <p:grpSpPr>
            <a:xfrm>
              <a:off x="3060697" y="1616071"/>
              <a:ext cx="1543581" cy="683195"/>
              <a:chOff x="418154" y="1683803"/>
              <a:chExt cx="1543581" cy="683195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6A9A164-0158-AB1C-36B1-D4949C767309}"/>
                  </a:ext>
                </a:extLst>
              </p:cNvPr>
              <p:cNvSpPr/>
              <p:nvPr/>
            </p:nvSpPr>
            <p:spPr>
              <a:xfrm>
                <a:off x="418154" y="2237844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B03AF4E-B832-E9CE-860C-52BF38C2AC03}"/>
                  </a:ext>
                </a:extLst>
              </p:cNvPr>
              <p:cNvSpPr/>
              <p:nvPr/>
            </p:nvSpPr>
            <p:spPr>
              <a:xfrm>
                <a:off x="734360" y="208623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EBEF755E-0812-89AF-2515-CA98DAFCD340}"/>
                  </a:ext>
                </a:extLst>
              </p:cNvPr>
              <p:cNvGrpSpPr/>
              <p:nvPr/>
            </p:nvGrpSpPr>
            <p:grpSpPr>
              <a:xfrm rot="16200000" flipH="1">
                <a:off x="668478" y="179296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90A85FB3-4F86-2BBA-AD3D-A63C2CA6A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8F804D41-F977-3B4F-1966-ADEDD911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원호 212">
                  <a:extLst>
                    <a:ext uri="{FF2B5EF4-FFF2-40B4-BE49-F238E27FC236}">
                      <a16:creationId xmlns:a16="http://schemas.microsoft.com/office/drawing/2014/main" id="{5ACA9032-DC5A-1E42-A782-8F420BA72BF3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원호 213">
                  <a:extLst>
                    <a:ext uri="{FF2B5EF4-FFF2-40B4-BE49-F238E27FC236}">
                      <a16:creationId xmlns:a16="http://schemas.microsoft.com/office/drawing/2014/main" id="{79C0C394-37BD-725B-AA19-3F7C356E2D69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원호 214">
                  <a:extLst>
                    <a:ext uri="{FF2B5EF4-FFF2-40B4-BE49-F238E27FC236}">
                      <a16:creationId xmlns:a16="http://schemas.microsoft.com/office/drawing/2014/main" id="{19CFAC77-6B81-1782-9729-F7465EC6697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원호 215">
                  <a:extLst>
                    <a:ext uri="{FF2B5EF4-FFF2-40B4-BE49-F238E27FC236}">
                      <a16:creationId xmlns:a16="http://schemas.microsoft.com/office/drawing/2014/main" id="{40B32D28-E0D9-CA14-3250-19965A490366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427CAE74-7C18-C263-9866-D337B372E8C8}"/>
                  </a:ext>
                </a:extLst>
              </p:cNvPr>
              <p:cNvGrpSpPr/>
              <p:nvPr/>
            </p:nvGrpSpPr>
            <p:grpSpPr>
              <a:xfrm>
                <a:off x="884558" y="1929501"/>
                <a:ext cx="513058" cy="102254"/>
                <a:chOff x="1434627" y="1905990"/>
                <a:chExt cx="513058" cy="102254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CAADBA3A-C9F9-5892-D72B-EFAE5E232A04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09" name="이등변 삼각형 208">
                    <a:extLst>
                      <a:ext uri="{FF2B5EF4-FFF2-40B4-BE49-F238E27FC236}">
                        <a16:creationId xmlns:a16="http://schemas.microsoft.com/office/drawing/2014/main" id="{B6060791-40DA-84BA-DC31-E3EDA609034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C52ED0FA-04C4-2FE3-CE4E-F18CB81B2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32D33BD-1A28-E7BC-A65B-7EE01F05F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05" y="1960883"/>
                  <a:ext cx="500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01C5A4DF-4511-B156-275D-51B675C7B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4627" y="1960884"/>
                  <a:ext cx="371740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CE98D5F5-E293-19E5-00C9-E8FF6593A6C6}"/>
                  </a:ext>
                </a:extLst>
              </p:cNvPr>
              <p:cNvGrpSpPr/>
              <p:nvPr/>
            </p:nvGrpSpPr>
            <p:grpSpPr>
              <a:xfrm>
                <a:off x="1338060" y="1983897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90C5AA2B-090B-9C84-74D1-912ED97DF9FB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D5F21181-AB72-CD84-80B4-D24144022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CEB7307D-6B71-97D1-38F1-718512883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0B1E4997-5179-98EC-A42F-7F065BD649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원호 204">
                    <a:extLst>
                      <a:ext uri="{FF2B5EF4-FFF2-40B4-BE49-F238E27FC236}">
                        <a16:creationId xmlns:a16="http://schemas.microsoft.com/office/drawing/2014/main" id="{65DED0E0-45D4-47F7-D37E-39A8BD303569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BF9ABBD-07A8-9284-AA32-E50E69B7B86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39D264B-9DD1-678A-635C-013EE1A5DAAD}"/>
                  </a:ext>
                </a:extLst>
              </p:cNvPr>
              <p:cNvSpPr/>
              <p:nvPr/>
            </p:nvSpPr>
            <p:spPr>
              <a:xfrm>
                <a:off x="1090977" y="1683803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33E24B80-CB17-2EE6-0F20-3F4337587CB1}"/>
                  </a:ext>
                </a:extLst>
              </p:cNvPr>
              <p:cNvCxnSpPr>
                <a:stCxn id="182" idx="6"/>
              </p:cNvCxnSpPr>
              <p:nvPr/>
            </p:nvCxnSpPr>
            <p:spPr>
              <a:xfrm>
                <a:off x="547308" y="2302421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F3F01365-9984-ECC4-0408-E26779D49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1986232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8A238B34-3D91-D2F1-E3AE-E54237B79C27}"/>
                  </a:ext>
                </a:extLst>
              </p:cNvPr>
              <p:cNvSpPr/>
              <p:nvPr/>
            </p:nvSpPr>
            <p:spPr>
              <a:xfrm>
                <a:off x="842214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F8A0E41-0B89-7BE5-6311-D5D561B313AF}"/>
                  </a:ext>
                </a:extLst>
              </p:cNvPr>
              <p:cNvSpPr/>
              <p:nvPr/>
            </p:nvSpPr>
            <p:spPr>
              <a:xfrm>
                <a:off x="842214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4BD6BD0-51D9-17EE-E3DD-3A0CB5F418C8}"/>
                  </a:ext>
                </a:extLst>
              </p:cNvPr>
              <p:cNvSpPr/>
              <p:nvPr/>
            </p:nvSpPr>
            <p:spPr>
              <a:xfrm>
                <a:off x="1391120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6CF4114-87EF-37CE-A84C-080A8DBE1485}"/>
                  </a:ext>
                </a:extLst>
              </p:cNvPr>
              <p:cNvSpPr/>
              <p:nvPr/>
            </p:nvSpPr>
            <p:spPr>
              <a:xfrm>
                <a:off x="1391120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E6247E1-50A0-A78D-B4E7-C16FC7C8F151}"/>
                  </a:ext>
                </a:extLst>
              </p:cNvPr>
              <p:cNvSpPr/>
              <p:nvPr/>
            </p:nvSpPr>
            <p:spPr>
              <a:xfrm>
                <a:off x="1509399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9F919D57-88AF-F378-D214-CB596C85F720}"/>
                  </a:ext>
                </a:extLst>
              </p:cNvPr>
              <p:cNvSpPr/>
              <p:nvPr/>
            </p:nvSpPr>
            <p:spPr>
              <a:xfrm>
                <a:off x="1341313" y="1741937"/>
                <a:ext cx="182052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1760C006-E2A9-80F5-C2DB-905C4C40040F}"/>
                  </a:ext>
                </a:extLst>
              </p:cNvPr>
              <p:cNvSpPr/>
              <p:nvPr/>
            </p:nvSpPr>
            <p:spPr>
              <a:xfrm>
                <a:off x="1844397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77B89AF1-1F3D-103D-925D-6FE14D3C3B78}"/>
                  </a:ext>
                </a:extLst>
              </p:cNvPr>
              <p:cNvSpPr/>
              <p:nvPr/>
            </p:nvSpPr>
            <p:spPr>
              <a:xfrm>
                <a:off x="1844397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C95D0C87-A3F8-1AB4-292B-41A3B9F2F318}"/>
                  </a:ext>
                </a:extLst>
              </p:cNvPr>
              <p:cNvSpPr/>
              <p:nvPr/>
            </p:nvSpPr>
            <p:spPr>
              <a:xfrm>
                <a:off x="1711570" y="2085197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0374807D-D1B0-BCB8-FBCC-977605616B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1" y="2041995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F4E23A3-921D-A398-DC56-145F7BB3F4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2" y="2252777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6206B91C-85D3-3EE2-9249-ECFF8D6990DC}"/>
                  </a:ext>
                </a:extLst>
              </p:cNvPr>
              <p:cNvSpPr/>
              <p:nvPr/>
            </p:nvSpPr>
            <p:spPr>
              <a:xfrm>
                <a:off x="418154" y="1921655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803864EA-2688-CFEB-E853-9FF924C24B6D}"/>
                  </a:ext>
                </a:extLst>
              </p:cNvPr>
              <p:cNvSpPr/>
              <p:nvPr/>
            </p:nvSpPr>
            <p:spPr>
              <a:xfrm>
                <a:off x="987425" y="1741488"/>
                <a:ext cx="103188" cy="404812"/>
              </a:xfrm>
              <a:custGeom>
                <a:avLst/>
                <a:gdLst>
                  <a:gd name="connsiteX0" fmla="*/ 103188 w 103188"/>
                  <a:gd name="connsiteY0" fmla="*/ 0 h 404812"/>
                  <a:gd name="connsiteX1" fmla="*/ 52388 w 103188"/>
                  <a:gd name="connsiteY1" fmla="*/ 0 h 404812"/>
                  <a:gd name="connsiteX2" fmla="*/ 52388 w 103188"/>
                  <a:gd name="connsiteY2" fmla="*/ 404812 h 404812"/>
                  <a:gd name="connsiteX3" fmla="*/ 0 w 103188"/>
                  <a:gd name="connsiteY3" fmla="*/ 4048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188" h="404812">
                    <a:moveTo>
                      <a:pt x="103188" y="0"/>
                    </a:moveTo>
                    <a:lnTo>
                      <a:pt x="52388" y="0"/>
                    </a:lnTo>
                    <a:lnTo>
                      <a:pt x="52388" y="404812"/>
                    </a:lnTo>
                    <a:lnTo>
                      <a:pt x="0" y="40481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53AFA038-BA41-F19B-6F39-BE8971CE44D1}"/>
                </a:ext>
              </a:extLst>
            </p:cNvPr>
            <p:cNvGrpSpPr/>
            <p:nvPr/>
          </p:nvGrpSpPr>
          <p:grpSpPr>
            <a:xfrm>
              <a:off x="5324210" y="1630037"/>
              <a:ext cx="1543581" cy="667915"/>
              <a:chOff x="418154" y="1784316"/>
              <a:chExt cx="1543581" cy="667915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0FC5B771-DCA2-9F3E-5826-E46ACFC0425B}"/>
                  </a:ext>
                </a:extLst>
              </p:cNvPr>
              <p:cNvCxnSpPr>
                <a:cxnSpLocks/>
                <a:stCxn id="237" idx="6"/>
              </p:cNvCxnSpPr>
              <p:nvPr/>
            </p:nvCxnSpPr>
            <p:spPr>
              <a:xfrm>
                <a:off x="547308" y="2071465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11D533F6-24C9-9A1D-0EA1-8AC3543FC690}"/>
                  </a:ext>
                </a:extLst>
              </p:cNvPr>
              <p:cNvSpPr/>
              <p:nvPr/>
            </p:nvSpPr>
            <p:spPr>
              <a:xfrm>
                <a:off x="418154" y="2006888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824D8401-3318-C55C-4120-B1B48223EB4E}"/>
                  </a:ext>
                </a:extLst>
              </p:cNvPr>
              <p:cNvSpPr/>
              <p:nvPr/>
            </p:nvSpPr>
            <p:spPr>
              <a:xfrm>
                <a:off x="418154" y="232307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DAFAA675-AD90-B187-BE13-50D4A4701BCA}"/>
                  </a:ext>
                </a:extLst>
              </p:cNvPr>
              <p:cNvSpPr/>
              <p:nvPr/>
            </p:nvSpPr>
            <p:spPr>
              <a:xfrm>
                <a:off x="694704" y="201218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CFAC23A0-664C-A1EC-8C17-284120573CA7}"/>
                  </a:ext>
                </a:extLst>
              </p:cNvPr>
              <p:cNvGrpSpPr/>
              <p:nvPr/>
            </p:nvGrpSpPr>
            <p:grpSpPr>
              <a:xfrm flipH="1">
                <a:off x="997699" y="2074718"/>
                <a:ext cx="71868" cy="312936"/>
                <a:chOff x="453865" y="2362261"/>
                <a:chExt cx="100745" cy="438675"/>
              </a:xfrm>
            </p:grpSpPr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73F661D1-F54D-7E94-4429-C738DDB53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7E942558-8672-7DE8-14A6-C051CFAF7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원호 268">
                  <a:extLst>
                    <a:ext uri="{FF2B5EF4-FFF2-40B4-BE49-F238E27FC236}">
                      <a16:creationId xmlns:a16="http://schemas.microsoft.com/office/drawing/2014/main" id="{F8100C03-47F8-9436-1646-CAD6B910F03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원호 269">
                  <a:extLst>
                    <a:ext uri="{FF2B5EF4-FFF2-40B4-BE49-F238E27FC236}">
                      <a16:creationId xmlns:a16="http://schemas.microsoft.com/office/drawing/2014/main" id="{16201A6C-6DF1-F1AE-8EDB-BEC2E7BF92B3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원호 270">
                  <a:extLst>
                    <a:ext uri="{FF2B5EF4-FFF2-40B4-BE49-F238E27FC236}">
                      <a16:creationId xmlns:a16="http://schemas.microsoft.com/office/drawing/2014/main" id="{593EFC6C-2E14-8026-A92E-D86531B6015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원호 271">
                  <a:extLst>
                    <a:ext uri="{FF2B5EF4-FFF2-40B4-BE49-F238E27FC236}">
                      <a16:creationId xmlns:a16="http://schemas.microsoft.com/office/drawing/2014/main" id="{EB462C44-31AD-6C25-45D0-26AD6ABB0994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497F2CAD-833D-4687-73F0-9E39ABED94C3}"/>
                  </a:ext>
                </a:extLst>
              </p:cNvPr>
              <p:cNvGrpSpPr/>
              <p:nvPr/>
            </p:nvGrpSpPr>
            <p:grpSpPr>
              <a:xfrm rot="10800000">
                <a:off x="991320" y="2024381"/>
                <a:ext cx="486536" cy="102254"/>
                <a:chOff x="1585121" y="1905990"/>
                <a:chExt cx="486536" cy="102254"/>
              </a:xfrm>
            </p:grpSpPr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76B656E6-2902-D7E4-6C01-AE794B4C22C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65" name="이등변 삼각형 264">
                    <a:extLst>
                      <a:ext uri="{FF2B5EF4-FFF2-40B4-BE49-F238E27FC236}">
                        <a16:creationId xmlns:a16="http://schemas.microsoft.com/office/drawing/2014/main" id="{82822812-54A7-9E4C-7A3C-70BAFF7E3EB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7259AEEE-0BF8-A4DF-8F0A-56D040606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E13C54D4-DAE8-7AD7-CEF5-1E689A3D3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8E838E48-26B1-3165-475B-CD697DD5F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1585121" y="1960884"/>
                  <a:ext cx="22124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B41FE68-E0FF-F8A4-E0AB-29735925CAD4}"/>
                  </a:ext>
                </a:extLst>
              </p:cNvPr>
              <p:cNvGrpSpPr/>
              <p:nvPr/>
            </p:nvGrpSpPr>
            <p:grpSpPr>
              <a:xfrm rot="10800000">
                <a:off x="1221644" y="2069130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6F69CDD7-ADE0-BC9B-0166-81ABFD70FD4A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76857C7A-6E2A-7544-FE1D-21995709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직선 연결선 258">
                    <a:extLst>
                      <a:ext uri="{FF2B5EF4-FFF2-40B4-BE49-F238E27FC236}">
                        <a16:creationId xmlns:a16="http://schemas.microsoft.com/office/drawing/2014/main" id="{662F017A-B5C1-AA4D-E572-862577D2F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>
                    <a:extLst>
                      <a:ext uri="{FF2B5EF4-FFF2-40B4-BE49-F238E27FC236}">
                        <a16:creationId xmlns:a16="http://schemas.microsoft.com/office/drawing/2014/main" id="{C2904AE2-7C10-E8FD-B8A7-80F26FF75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원호 260">
                    <a:extLst>
                      <a:ext uri="{FF2B5EF4-FFF2-40B4-BE49-F238E27FC236}">
                        <a16:creationId xmlns:a16="http://schemas.microsoft.com/office/drawing/2014/main" id="{A13202EA-DEC6-7A27-FF87-23C2E8134C8D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0D79FB44-E8F6-CFA4-3C33-D0C514B48E58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3CD02BBD-AEF2-C9EB-38D7-9A113730C671}"/>
                  </a:ext>
                </a:extLst>
              </p:cNvPr>
              <p:cNvSpPr/>
              <p:nvPr/>
            </p:nvSpPr>
            <p:spPr>
              <a:xfrm>
                <a:off x="1002578" y="1784316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7BF726C-1D96-8C6C-9EA0-59B534ED254E}"/>
                  </a:ext>
                </a:extLst>
              </p:cNvPr>
              <p:cNvCxnSpPr>
                <a:stCxn id="238" idx="6"/>
              </p:cNvCxnSpPr>
              <p:nvPr/>
            </p:nvCxnSpPr>
            <p:spPr>
              <a:xfrm>
                <a:off x="547308" y="2387654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DA755F6F-EED7-EF35-2711-6B706FADF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071465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264ED52-F4BF-DB7A-4EB4-D10D65E570F4}"/>
                  </a:ext>
                </a:extLst>
              </p:cNvPr>
              <p:cNvSpPr/>
              <p:nvPr/>
            </p:nvSpPr>
            <p:spPr>
              <a:xfrm>
                <a:off x="1020031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CDC23FE9-4C9C-D24C-6D78-034EB5C60C06}"/>
                  </a:ext>
                </a:extLst>
              </p:cNvPr>
              <p:cNvSpPr/>
              <p:nvPr/>
            </p:nvSpPr>
            <p:spPr>
              <a:xfrm>
                <a:off x="1020031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DFC1F27A-E3EE-83CB-C915-8473AF223D23}"/>
                  </a:ext>
                </a:extLst>
              </p:cNvPr>
              <p:cNvSpPr/>
              <p:nvPr/>
            </p:nvSpPr>
            <p:spPr>
              <a:xfrm>
                <a:off x="1391120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B81C1FE8-670E-0AAE-135F-F44F5BB8CF74}"/>
                  </a:ext>
                </a:extLst>
              </p:cNvPr>
              <p:cNvSpPr/>
              <p:nvPr/>
            </p:nvSpPr>
            <p:spPr>
              <a:xfrm>
                <a:off x="1391120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FB2D83C8-C282-8634-A026-40CF135CB29A}"/>
                  </a:ext>
                </a:extLst>
              </p:cNvPr>
              <p:cNvSpPr/>
              <p:nvPr/>
            </p:nvSpPr>
            <p:spPr>
              <a:xfrm>
                <a:off x="1509399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2FDFCD51-7876-9122-7770-529FB649F0FA}"/>
                  </a:ext>
                </a:extLst>
              </p:cNvPr>
              <p:cNvSpPr/>
              <p:nvPr/>
            </p:nvSpPr>
            <p:spPr>
              <a:xfrm>
                <a:off x="821690" y="1833520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49AEBF0E-B78D-2E8E-B527-E8DBFE59D977}"/>
                  </a:ext>
                </a:extLst>
              </p:cNvPr>
              <p:cNvSpPr/>
              <p:nvPr/>
            </p:nvSpPr>
            <p:spPr>
              <a:xfrm>
                <a:off x="1253490" y="1827170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9876B72F-2A8D-9FB0-E562-E9821C557CB3}"/>
                  </a:ext>
                </a:extLst>
              </p:cNvPr>
              <p:cNvSpPr/>
              <p:nvPr/>
            </p:nvSpPr>
            <p:spPr>
              <a:xfrm>
                <a:off x="1844397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38E0A06-77CE-CD00-2D53-479DA85BA395}"/>
                  </a:ext>
                </a:extLst>
              </p:cNvPr>
              <p:cNvSpPr/>
              <p:nvPr/>
            </p:nvSpPr>
            <p:spPr>
              <a:xfrm>
                <a:off x="1844397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886FB30-08F9-8017-AB00-06550A32BAB0}"/>
                  </a:ext>
                </a:extLst>
              </p:cNvPr>
              <p:cNvSpPr/>
              <p:nvPr/>
            </p:nvSpPr>
            <p:spPr>
              <a:xfrm>
                <a:off x="1711570" y="2170430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35A653C5-A2BA-B480-9A1E-DC665F192D4D}"/>
                </a:ext>
              </a:extLst>
            </p:cNvPr>
            <p:cNvGrpSpPr/>
            <p:nvPr/>
          </p:nvGrpSpPr>
          <p:grpSpPr>
            <a:xfrm>
              <a:off x="7587723" y="1627189"/>
              <a:ext cx="1543581" cy="667915"/>
              <a:chOff x="418154" y="1886064"/>
              <a:chExt cx="1543581" cy="667915"/>
            </a:xfrm>
          </p:grpSpPr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A57AF54B-65A6-0B70-7932-7C9C0B0C4F91}"/>
                  </a:ext>
                </a:extLst>
              </p:cNvPr>
              <p:cNvCxnSpPr>
                <a:cxnSpLocks/>
                <a:stCxn id="319" idx="6"/>
              </p:cNvCxnSpPr>
              <p:nvPr/>
            </p:nvCxnSpPr>
            <p:spPr>
              <a:xfrm>
                <a:off x="547308" y="2173213"/>
                <a:ext cx="4818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0265C6EB-FB78-6B1E-E3BC-A604DC76ADC5}"/>
                  </a:ext>
                </a:extLst>
              </p:cNvPr>
              <p:cNvSpPr/>
              <p:nvPr/>
            </p:nvSpPr>
            <p:spPr>
              <a:xfrm>
                <a:off x="418154" y="2108636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CAAC738D-6084-6DDA-7C38-0276444750AC}"/>
                  </a:ext>
                </a:extLst>
              </p:cNvPr>
              <p:cNvSpPr/>
              <p:nvPr/>
            </p:nvSpPr>
            <p:spPr>
              <a:xfrm>
                <a:off x="418154" y="2424825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2507A7CD-11E0-9279-DC4F-6D8B41D81197}"/>
                  </a:ext>
                </a:extLst>
              </p:cNvPr>
              <p:cNvGrpSpPr/>
              <p:nvPr/>
            </p:nvGrpSpPr>
            <p:grpSpPr>
              <a:xfrm flipH="1">
                <a:off x="1073463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4F0F38BA-DE8E-2228-3955-B3AC266C1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8B679955-889D-E696-66EB-6B800E45A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원호 350">
                  <a:extLst>
                    <a:ext uri="{FF2B5EF4-FFF2-40B4-BE49-F238E27FC236}">
                      <a16:creationId xmlns:a16="http://schemas.microsoft.com/office/drawing/2014/main" id="{5B5199E4-1533-570A-8C4B-40C96949929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원호 351">
                  <a:extLst>
                    <a:ext uri="{FF2B5EF4-FFF2-40B4-BE49-F238E27FC236}">
                      <a16:creationId xmlns:a16="http://schemas.microsoft.com/office/drawing/2014/main" id="{22F6B12D-2EBE-2261-853C-02A58ACD4A8F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원호 352">
                  <a:extLst>
                    <a:ext uri="{FF2B5EF4-FFF2-40B4-BE49-F238E27FC236}">
                      <a16:creationId xmlns:a16="http://schemas.microsoft.com/office/drawing/2014/main" id="{A368A1E8-0009-9BA4-5A68-FD3F142F70E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원호 353">
                  <a:extLst>
                    <a:ext uri="{FF2B5EF4-FFF2-40B4-BE49-F238E27FC236}">
                      <a16:creationId xmlns:a16="http://schemas.microsoft.com/office/drawing/2014/main" id="{42B28831-D62F-1628-A4B2-77D5AFABF3D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42AE6FA8-8274-0BA7-0795-D0291CDD8BE0}"/>
                  </a:ext>
                </a:extLst>
              </p:cNvPr>
              <p:cNvGrpSpPr/>
              <p:nvPr/>
            </p:nvGrpSpPr>
            <p:grpSpPr>
              <a:xfrm>
                <a:off x="1273945" y="2138883"/>
                <a:ext cx="197862" cy="65182"/>
                <a:chOff x="1761259" y="1905990"/>
                <a:chExt cx="310398" cy="102254"/>
              </a:xfrm>
            </p:grpSpPr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015E8960-C552-F7CB-956A-0E003E8049B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347" name="이등변 삼각형 346">
                    <a:extLst>
                      <a:ext uri="{FF2B5EF4-FFF2-40B4-BE49-F238E27FC236}">
                        <a16:creationId xmlns:a16="http://schemas.microsoft.com/office/drawing/2014/main" id="{66CFF26E-3C77-9B6D-C513-03E4D38FC42A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5653144A-206C-4D4D-1CB3-94B323B51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" name="직선 연결선 344">
                  <a:extLst>
                    <a:ext uri="{FF2B5EF4-FFF2-40B4-BE49-F238E27FC236}">
                      <a16:creationId xmlns:a16="http://schemas.microsoft.com/office/drawing/2014/main" id="{7022C6B0-7594-C5FC-2244-D908A5025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직선 연결선 345">
                  <a:extLst>
                    <a:ext uri="{FF2B5EF4-FFF2-40B4-BE49-F238E27FC236}">
                      <a16:creationId xmlns:a16="http://schemas.microsoft.com/office/drawing/2014/main" id="{F8CB610B-4BDB-8DFD-5A31-C24D6CD8B76A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flipV="1">
                  <a:off x="1761259" y="1960884"/>
                  <a:ext cx="45107" cy="4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36DCC95B-2E02-D7F5-53D8-EA938867DEE6}"/>
                  </a:ext>
                </a:extLst>
              </p:cNvPr>
              <p:cNvGrpSpPr/>
              <p:nvPr/>
            </p:nvGrpSpPr>
            <p:grpSpPr>
              <a:xfrm>
                <a:off x="1339116" y="2170878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0A09B24F-81BE-14B2-DC1A-7F6AD3B10BE9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6EB7BB1E-6E39-C0A2-F896-59DEC17E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F532A56C-8F08-811A-DBF8-67F1588C2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A619742E-C38F-CDC6-3AD2-09CE0BA68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3" name="원호 342">
                    <a:extLst>
                      <a:ext uri="{FF2B5EF4-FFF2-40B4-BE49-F238E27FC236}">
                        <a16:creationId xmlns:a16="http://schemas.microsoft.com/office/drawing/2014/main" id="{548B80EE-8ACD-3BCF-AFA4-62916BAB7592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A6CA498-3545-5AA8-E1CC-A24C4EA804FB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A9A7DC23-9E7C-FF33-1F0B-E053743435C8}"/>
                  </a:ext>
                </a:extLst>
              </p:cNvPr>
              <p:cNvSpPr/>
              <p:nvPr/>
            </p:nvSpPr>
            <p:spPr>
              <a:xfrm>
                <a:off x="1002578" y="1886064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56FDF512-1648-9EE2-A3B6-D8BB4B3EC878}"/>
                  </a:ext>
                </a:extLst>
              </p:cNvPr>
              <p:cNvCxnSpPr>
                <a:cxnSpLocks/>
                <a:stCxn id="320" idx="6"/>
              </p:cNvCxnSpPr>
              <p:nvPr/>
            </p:nvCxnSpPr>
            <p:spPr>
              <a:xfrm>
                <a:off x="547308" y="2489402"/>
                <a:ext cx="4888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3D343F39-9701-E8B8-1FBA-375D3CB2F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173213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4AE2FF8F-E13D-04FE-2B59-281513BCCE94}"/>
                  </a:ext>
                </a:extLst>
              </p:cNvPr>
              <p:cNvSpPr/>
              <p:nvPr/>
            </p:nvSpPr>
            <p:spPr>
              <a:xfrm>
                <a:off x="1391120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BF5695B6-79CB-F6EC-8BE6-1580952C83C7}"/>
                  </a:ext>
                </a:extLst>
              </p:cNvPr>
              <p:cNvSpPr/>
              <p:nvPr/>
            </p:nvSpPr>
            <p:spPr>
              <a:xfrm>
                <a:off x="1391120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C5F25316-B04F-0F84-4C55-99AC655CC2D5}"/>
                  </a:ext>
                </a:extLst>
              </p:cNvPr>
              <p:cNvSpPr/>
              <p:nvPr/>
            </p:nvSpPr>
            <p:spPr>
              <a:xfrm>
                <a:off x="1509399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자유형: 도형 332">
                <a:extLst>
                  <a:ext uri="{FF2B5EF4-FFF2-40B4-BE49-F238E27FC236}">
                    <a16:creationId xmlns:a16="http://schemas.microsoft.com/office/drawing/2014/main" id="{B7B2FF3E-F94C-5319-DC42-6B57B3602579}"/>
                  </a:ext>
                </a:extLst>
              </p:cNvPr>
              <p:cNvSpPr/>
              <p:nvPr/>
            </p:nvSpPr>
            <p:spPr>
              <a:xfrm>
                <a:off x="821690" y="1935268"/>
                <a:ext cx="180975" cy="490272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자유형: 도형 333">
                <a:extLst>
                  <a:ext uri="{FF2B5EF4-FFF2-40B4-BE49-F238E27FC236}">
                    <a16:creationId xmlns:a16="http://schemas.microsoft.com/office/drawing/2014/main" id="{0E44E428-3F37-E78D-7173-2C9B58961B1F}"/>
                  </a:ext>
                </a:extLst>
              </p:cNvPr>
              <p:cNvSpPr/>
              <p:nvPr/>
            </p:nvSpPr>
            <p:spPr>
              <a:xfrm>
                <a:off x="1253490" y="1928918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DE7ACF9-B038-00D9-3A6E-48CF8E3AC453}"/>
                  </a:ext>
                </a:extLst>
              </p:cNvPr>
              <p:cNvSpPr/>
              <p:nvPr/>
            </p:nvSpPr>
            <p:spPr>
              <a:xfrm>
                <a:off x="1844397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370B021E-9FE1-B7CF-DE3A-B409E992580D}"/>
                  </a:ext>
                </a:extLst>
              </p:cNvPr>
              <p:cNvSpPr/>
              <p:nvPr/>
            </p:nvSpPr>
            <p:spPr>
              <a:xfrm>
                <a:off x="1844397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C2BBBE1A-726F-F05F-62E7-EE55DF3AB546}"/>
                  </a:ext>
                </a:extLst>
              </p:cNvPr>
              <p:cNvSpPr/>
              <p:nvPr/>
            </p:nvSpPr>
            <p:spPr>
              <a:xfrm>
                <a:off x="1711570" y="227217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180A3D4-A060-D32A-EFE2-6FBE69EAC806}"/>
                  </a:ext>
                </a:extLst>
              </p:cNvPr>
              <p:cNvSpPr/>
              <p:nvPr/>
            </p:nvSpPr>
            <p:spPr>
              <a:xfrm>
                <a:off x="694704" y="2429848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6CF91E3-66DD-5249-2C92-251D82C7B364}"/>
                  </a:ext>
                </a:extLst>
              </p:cNvPr>
              <p:cNvGrpSpPr/>
              <p:nvPr/>
            </p:nvGrpSpPr>
            <p:grpSpPr>
              <a:xfrm>
                <a:off x="1173345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534CD703-F432-F4D4-FEA3-0CBEC8A59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A521CAC8-E58B-CF33-067E-311EC5C9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원호 359">
                  <a:extLst>
                    <a:ext uri="{FF2B5EF4-FFF2-40B4-BE49-F238E27FC236}">
                      <a16:creationId xmlns:a16="http://schemas.microsoft.com/office/drawing/2014/main" id="{06715614-3D8E-E6F5-A38E-ADD45B090C80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원호 360">
                  <a:extLst>
                    <a:ext uri="{FF2B5EF4-FFF2-40B4-BE49-F238E27FC236}">
                      <a16:creationId xmlns:a16="http://schemas.microsoft.com/office/drawing/2014/main" id="{E1236D90-4981-32E7-292F-6F6C49B95F8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원호 361">
                  <a:extLst>
                    <a:ext uri="{FF2B5EF4-FFF2-40B4-BE49-F238E27FC236}">
                      <a16:creationId xmlns:a16="http://schemas.microsoft.com/office/drawing/2014/main" id="{6F7500E3-DACB-1448-D28F-463BA865518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원호 362">
                  <a:extLst>
                    <a:ext uri="{FF2B5EF4-FFF2-40B4-BE49-F238E27FC236}">
                      <a16:creationId xmlns:a16="http://schemas.microsoft.com/office/drawing/2014/main" id="{999E10B4-832D-2F57-0025-60E251147AB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4" name="자유형: 도형 363">
                <a:extLst>
                  <a:ext uri="{FF2B5EF4-FFF2-40B4-BE49-F238E27FC236}">
                    <a16:creationId xmlns:a16="http://schemas.microsoft.com/office/drawing/2014/main" id="{892D2478-1628-D694-1B30-BE9D88A4DBAC}"/>
                  </a:ext>
                </a:extLst>
              </p:cNvPr>
              <p:cNvSpPr/>
              <p:nvPr/>
            </p:nvSpPr>
            <p:spPr>
              <a:xfrm>
                <a:off x="1030288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자유형: 도형 364">
                <a:extLst>
                  <a:ext uri="{FF2B5EF4-FFF2-40B4-BE49-F238E27FC236}">
                    <a16:creationId xmlns:a16="http://schemas.microsoft.com/office/drawing/2014/main" id="{08417779-184E-9FB6-A83E-D50534670B5B}"/>
                  </a:ext>
                </a:extLst>
              </p:cNvPr>
              <p:cNvSpPr/>
              <p:nvPr/>
            </p:nvSpPr>
            <p:spPr>
              <a:xfrm flipV="1">
                <a:off x="1024780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자유형: 도형 367">
                <a:extLst>
                  <a:ext uri="{FF2B5EF4-FFF2-40B4-BE49-F238E27FC236}">
                    <a16:creationId xmlns:a16="http://schemas.microsoft.com/office/drawing/2014/main" id="{D58F7016-5DB7-198E-6814-38554524B6C1}"/>
                  </a:ext>
                </a:extLst>
              </p:cNvPr>
              <p:cNvSpPr/>
              <p:nvPr/>
            </p:nvSpPr>
            <p:spPr>
              <a:xfrm flipH="1" flipV="1">
                <a:off x="1204096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자유형: 도형 368">
                <a:extLst>
                  <a:ext uri="{FF2B5EF4-FFF2-40B4-BE49-F238E27FC236}">
                    <a16:creationId xmlns:a16="http://schemas.microsoft.com/office/drawing/2014/main" id="{9587CE68-04C9-A600-2056-BB7B5BB2CA4D}"/>
                  </a:ext>
                </a:extLst>
              </p:cNvPr>
              <p:cNvSpPr/>
              <p:nvPr/>
            </p:nvSpPr>
            <p:spPr>
              <a:xfrm flipH="1">
                <a:off x="1200302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AA54974B-BA94-5141-87BB-B801E3405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152" y="2489402"/>
                <a:ext cx="58396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38F9A32E-6F2F-938B-009C-2ABFCFC8AE73}"/>
                  </a:ext>
                </a:extLst>
              </p:cNvPr>
              <p:cNvSpPr/>
              <p:nvPr/>
            </p:nvSpPr>
            <p:spPr>
              <a:xfrm>
                <a:off x="1228035" y="2243596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B320FA54-A40D-986F-EEBA-8FE1BA050AAA}"/>
                  </a:ext>
                </a:extLst>
              </p:cNvPr>
              <p:cNvSpPr/>
              <p:nvPr/>
            </p:nvSpPr>
            <p:spPr>
              <a:xfrm>
                <a:off x="1060413" y="2408535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2724A204-E00D-6710-126B-2F03F5065468}"/>
                </a:ext>
              </a:extLst>
            </p:cNvPr>
            <p:cNvGrpSpPr/>
            <p:nvPr/>
          </p:nvGrpSpPr>
          <p:grpSpPr>
            <a:xfrm>
              <a:off x="691777" y="1534544"/>
              <a:ext cx="1718048" cy="1050403"/>
              <a:chOff x="691777" y="1534544"/>
              <a:chExt cx="1718048" cy="105040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C474098-79C3-DD55-4674-25112CAD4412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8C722B8-E61C-3712-A84F-75CD3387F727}"/>
                  </a:ext>
                </a:extLst>
              </p:cNvPr>
              <p:cNvSpPr/>
              <p:nvPr/>
            </p:nvSpPr>
            <p:spPr>
              <a:xfrm>
                <a:off x="695269" y="2405455"/>
                <a:ext cx="1714556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Buck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F1BA119B-7A22-5FEF-E131-D0ABDF903579}"/>
                </a:ext>
              </a:extLst>
            </p:cNvPr>
            <p:cNvGrpSpPr/>
            <p:nvPr/>
          </p:nvGrpSpPr>
          <p:grpSpPr>
            <a:xfrm>
              <a:off x="2973463" y="1534544"/>
              <a:ext cx="1718048" cy="1050403"/>
              <a:chOff x="691777" y="1534544"/>
              <a:chExt cx="1718048" cy="1050403"/>
            </a:xfrm>
          </p:grpSpPr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2D0F5150-61D3-A6D0-A683-017AE74AB801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29436EF-DB71-EA30-2A80-B3F5A651C2A1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Boost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2C2681C-3430-6182-7BB0-E40B8E1756CA}"/>
                </a:ext>
              </a:extLst>
            </p:cNvPr>
            <p:cNvGrpSpPr/>
            <p:nvPr/>
          </p:nvGrpSpPr>
          <p:grpSpPr>
            <a:xfrm>
              <a:off x="5236976" y="1534544"/>
              <a:ext cx="1718048" cy="1050403"/>
              <a:chOff x="691777" y="1534544"/>
              <a:chExt cx="1718048" cy="1050403"/>
            </a:xfrm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44AEDBE6-8C71-8895-A34D-FC9ABDF992DD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C145314-E1E1-ABB3-0218-DF6C0E3570DF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40682049-4660-F8ED-5951-145C3DC8FD92}"/>
                </a:ext>
              </a:extLst>
            </p:cNvPr>
            <p:cNvGrpSpPr/>
            <p:nvPr/>
          </p:nvGrpSpPr>
          <p:grpSpPr>
            <a:xfrm>
              <a:off x="7500489" y="1534544"/>
              <a:ext cx="1718048" cy="1050403"/>
              <a:chOff x="691777" y="1534544"/>
              <a:chExt cx="1718048" cy="1050403"/>
            </a:xfrm>
          </p:grpSpPr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58F8C13F-E2F1-9529-2728-F08B2F0A5DD7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6A83762-BEFA-2FA1-5F93-C8AFFA431287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65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Inverter)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6772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(DC-AC Inverter)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(Logic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인버터는 논리 회로에서 사용되는 디지털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전압이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위상을 바꿔주는 역할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(Power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공급기나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어댑터와 반대로 기능하는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소모가 적은 장치의 전원으로 적합한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110 VAC~120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220 VAC~240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범위의 교류 전류를 출력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컨버터를 이용해 더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올리는 것에서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회로로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전압의 특성인 사인파형을 대략적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디지털 스위칭 부품은 사각파를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사각파는 파형이 단순해 고주파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고조파가 드러나지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고조파는 전기를 열로 변환하는 기기처럼 일부 장치에서는 무시되지만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전자제품에는 문제가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목표는 사각파를 변형 또는 합쳐 수용 가능한 정확도를 가진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사인파를 만드는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펄스 사이에 특정 전압 구간을 여러 개 삽입하여 변형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(Modified sine wave)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부정확성은 총 고조파 왜곡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(THD, Total Harmonic Distortion)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(True Sine Wave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PWM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미만으로 구현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높은 주파수로 펄스를 생성하며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전압이 사인파의 전압 변조와 비슷하도록 펄스 폭을 변화시킴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인버터는 보통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전달하도록 규격이 정해져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 VDC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잭에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맞게 되어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배터리와 연결하여 배터리의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3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 조정기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 Regulator)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0280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(Voltage Regulator)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불규칙한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 신호를 받아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출력은 조정기에 걸린 부하 여부 상관없이 한정된 범위 내에서 일정한 신호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내구성이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출력으로부터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피드백을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통해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피드백받은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 신호를 기준 전압과 비교해 오차를 도출하고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오차를 이용해 조정기의 입력과 출력 사이의 패스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(pass)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트랜지스터의 베이스를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트랜지스터는 포화 상태 이전에서 작동하기 때문에 출력 전류가 베이스 전류에 대해 선형적으로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트랜지스터로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NPN TR, PNP TR,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기준전압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전압 차는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이상이어야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여러 개 사용하기 때문에 입출력 사이의 최소한의 총 전압 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(=Dropout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 VDC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차가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voltage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이하로 떨어지면 입력 전압이 다시 올라갈 때까지 조정기의 출력 전압은 신뢰할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LDO(Low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전압 차가 낮아도 동작하지만 비싸서 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전압 조정기는 잘못된 연결로 인한 사고에 대해 대비함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효율이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입력 전압을 낮은 출력 전압으로 전달할 때 효율이 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이용해 출력 전압을 조정할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전력 손실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 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LDO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조정기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PNP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사용하므로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전압에서 동작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효율을 최대화하고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발산은 최소화해야 하는 배터리를 전원으로 사용하는 제품에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부하 전류에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부하로 인해 큰 요동이 발생하는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정격 출력 전압을 유지하기 위한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Transient response)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순간적 요동이 발생할 가능성이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부품들이 요동에 민감하면 조정기 출력과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어댑터의 출력 신호가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않을 때 조정기 입력에 스파이크가 섞일 수 있어 조정기 입력과 출력단에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추가하면 전력 요동 차단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전압 조정기를 사용할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중 부하의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 쪽에 연결되는 저항은 조정기의 출력 핀과 조정 핀 사이에 연결해야 하고 조정기와 가깝게 연결해야 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69F86791-D031-95F0-FF25-94139441D545}"/>
              </a:ext>
            </a:extLst>
          </p:cNvPr>
          <p:cNvGrpSpPr/>
          <p:nvPr/>
        </p:nvGrpSpPr>
        <p:grpSpPr>
          <a:xfrm>
            <a:off x="10296742" y="2571318"/>
            <a:ext cx="1688318" cy="2349506"/>
            <a:chOff x="9990485" y="2560525"/>
            <a:chExt cx="1688318" cy="2349506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97DA0E1-7C6C-9E16-32D3-DCCBCE24F47A}"/>
                </a:ext>
              </a:extLst>
            </p:cNvPr>
            <p:cNvGrpSpPr/>
            <p:nvPr/>
          </p:nvGrpSpPr>
          <p:grpSpPr>
            <a:xfrm>
              <a:off x="10122589" y="2835011"/>
              <a:ext cx="1447123" cy="1967580"/>
              <a:chOff x="900799" y="3235964"/>
              <a:chExt cx="1447123" cy="1967580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61921A61-C826-7A12-C6CB-6B2A59706EFE}"/>
                  </a:ext>
                </a:extLst>
              </p:cNvPr>
              <p:cNvGrpSpPr/>
              <p:nvPr/>
            </p:nvGrpSpPr>
            <p:grpSpPr>
              <a:xfrm>
                <a:off x="1208505" y="3650463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7923AE0E-1A77-A773-1C3C-9A681948F34E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B545F5EE-F06B-6B9E-5587-6CF90C3E2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2F9D1FE1-2F45-219F-0ECB-07DBAEC5FB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2F521F2D-87E6-898A-5046-51E64CFD51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BF61808-1DE9-6031-4267-C9702BAEE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2DEEDC7-6EB0-A5BA-68D0-B32FAEE25B12}"/>
                  </a:ext>
                </a:extLst>
              </p:cNvPr>
              <p:cNvGrpSpPr/>
              <p:nvPr/>
            </p:nvGrpSpPr>
            <p:grpSpPr>
              <a:xfrm>
                <a:off x="965376" y="3754833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35A4BCEE-A14E-8940-1411-9D0A0C924AE8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DE2CF484-3E4E-B409-D5F9-FC1E6D70C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BBADE472-AD32-6338-8A88-116A4A9DD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680E0298-0E02-3196-5FDF-DF6C8662C3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D260F51B-826B-376C-250B-4F2D86EB0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41436476-4683-ECFA-9D30-F98CC85256F5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436812" cy="232305"/>
                <a:chOff x="1436080" y="3537606"/>
                <a:chExt cx="436812" cy="232305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145C70E7-B7D8-2B20-1F7C-284BDE565F3B}"/>
                    </a:ext>
                  </a:extLst>
                </p:cNvPr>
                <p:cNvGrpSpPr/>
                <p:nvPr/>
              </p:nvGrpSpPr>
              <p:grpSpPr>
                <a:xfrm>
                  <a:off x="1436080" y="3537606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E5C477BF-07BA-0AE0-0685-FC6534481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8ED5FB81-ADE0-15AD-97F7-1E4EA0446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44E2FBC6-D940-1762-2E99-DCEDCC7C7F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9F17110C-9945-E0F8-7323-3DD0CAAFC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2186" y="3653758"/>
                  <a:ext cx="29070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AF83F3E-9A08-7841-4639-BD36D653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5198" y="3653758"/>
                <a:ext cx="1781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11D041EC-B552-25C6-5E48-C8DC0C2A587B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1CF5F0D-4627-B60E-C4DD-CB1271B5C903}"/>
                  </a:ext>
                </a:extLst>
              </p:cNvPr>
              <p:cNvGrpSpPr/>
              <p:nvPr/>
            </p:nvGrpSpPr>
            <p:grpSpPr>
              <a:xfrm>
                <a:off x="1835947" y="3604057"/>
                <a:ext cx="302913" cy="449020"/>
                <a:chOff x="1750784" y="3601816"/>
                <a:chExt cx="302913" cy="449020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DA642B5A-28CA-ACD9-9479-7E3E76A0DAA2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05575" y="3736377"/>
                  <a:ext cx="396613" cy="232305"/>
                  <a:chOff x="445750" y="3290358"/>
                  <a:chExt cx="396613" cy="232305"/>
                </a:xfrm>
              </p:grpSpPr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51FA26D6-FFDA-B99B-7118-7C8CEE58FE55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293416C4-2D0F-07EE-660E-C4501EF44D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4005A190-E74E-9996-F64B-F025D814ED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A5B87161-2558-79B1-A80A-DDBF9DD58A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313E16B7-103E-6062-56F0-50A532BE1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17110" y="3281258"/>
                    <a:ext cx="0" cy="2505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4CA05CA9-1C08-4F74-A87E-4C34F5D29C0C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8287AB4A-D985-5BF5-33BC-5608DDE1B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376" y="3304259"/>
                <a:ext cx="0" cy="4577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27FD4BB3-B1E9-6D8E-8289-E0DAF25B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376" y="3650463"/>
                <a:ext cx="2532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03176CC0-4CD3-32A7-4BFB-125886C98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3345" y="3271600"/>
                <a:ext cx="0" cy="1846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A56191-FA49-7833-E926-35449A85F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376" y="3987138"/>
                <a:ext cx="0" cy="11310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0BFD83E6-05B4-D5E0-DF7B-7F5F2B982AC5}"/>
                  </a:ext>
                </a:extLst>
              </p:cNvPr>
              <p:cNvSpPr/>
              <p:nvPr/>
            </p:nvSpPr>
            <p:spPr>
              <a:xfrm>
                <a:off x="900799" y="3239682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A8EC0F49-71A3-CB33-9B19-83EE00F3FD4B}"/>
                  </a:ext>
                </a:extLst>
              </p:cNvPr>
              <p:cNvSpPr/>
              <p:nvPr/>
            </p:nvSpPr>
            <p:spPr>
              <a:xfrm>
                <a:off x="2218768" y="3235964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7AF98613-31BE-292B-2C4C-F008AAF76B0B}"/>
                  </a:ext>
                </a:extLst>
              </p:cNvPr>
              <p:cNvGrpSpPr/>
              <p:nvPr/>
            </p:nvGrpSpPr>
            <p:grpSpPr>
              <a:xfrm>
                <a:off x="969565" y="4744172"/>
                <a:ext cx="422154" cy="112479"/>
                <a:chOff x="-1300515" y="1941513"/>
                <a:chExt cx="530276" cy="141287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6DB65394-A016-1864-90B9-F503D8AB3A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830656" y="195416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1C408DB4-2BAE-375E-2F8F-3FE34A944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40097" y="195890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E6241E8C-D183-1C7E-7EA4-E19E21773E8D}"/>
                    </a:ext>
                  </a:extLst>
                </p:cNvPr>
                <p:cNvSpPr/>
                <p:nvPr/>
              </p:nvSpPr>
              <p:spPr>
                <a:xfrm>
                  <a:off x="-1181100" y="1941513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50B0D670-CDA7-B375-CB6D-62FB88F58B52}"/>
                  </a:ext>
                </a:extLst>
              </p:cNvPr>
              <p:cNvGrpSpPr/>
              <p:nvPr/>
            </p:nvGrpSpPr>
            <p:grpSpPr>
              <a:xfrm>
                <a:off x="1844590" y="4052061"/>
                <a:ext cx="290706" cy="263314"/>
                <a:chOff x="1844590" y="4052061"/>
                <a:chExt cx="290706" cy="263314"/>
              </a:xfrm>
            </p:grpSpPr>
            <p:sp>
              <p:nvSpPr>
                <p:cNvPr id="153" name="이등변 삼각형 152">
                  <a:extLst>
                    <a:ext uri="{FF2B5EF4-FFF2-40B4-BE49-F238E27FC236}">
                      <a16:creationId xmlns:a16="http://schemas.microsoft.com/office/drawing/2014/main" id="{A1443430-CBF4-59F0-B7E7-2AE6B281FEF4}"/>
                    </a:ext>
                  </a:extLst>
                </p:cNvPr>
                <p:cNvSpPr/>
                <p:nvPr/>
              </p:nvSpPr>
              <p:spPr>
                <a:xfrm>
                  <a:off x="1844590" y="4052061"/>
                  <a:ext cx="290706" cy="263314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8E5C1F22-6FF4-2283-922A-276FA583371F}"/>
                    </a:ext>
                  </a:extLst>
                </p:cNvPr>
                <p:cNvGrpSpPr/>
                <p:nvPr/>
              </p:nvGrpSpPr>
              <p:grpSpPr>
                <a:xfrm>
                  <a:off x="1850944" y="4224413"/>
                  <a:ext cx="204234" cy="90962"/>
                  <a:chOff x="1807177" y="4301200"/>
                  <a:chExt cx="247251" cy="110121"/>
                </a:xfrm>
              </p:grpSpPr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CA9FF6BA-386C-1DE0-05FA-338C76A24D4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2799" y="4305578"/>
                    <a:ext cx="110121" cy="1013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ko-KR" sz="1000" b="1" dirty="0"/>
                      <a:t>+</a:t>
                    </a:r>
                    <a:endParaRPr lang="ko-KR" altLang="en-US" sz="1000" b="1" dirty="0"/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FF59C6E6-6ABF-82C3-1DBD-351117542A0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48684" y="4305578"/>
                    <a:ext cx="110121" cy="1013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ko-KR" sz="1000" b="1" dirty="0"/>
                      <a:t>-</a:t>
                    </a:r>
                    <a:endParaRPr lang="ko-KR" altLang="en-US" sz="1000" b="1" dirty="0"/>
                  </a:p>
                </p:txBody>
              </p:sp>
            </p:grpSp>
          </p:grp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AA33339-E7C8-DC17-9410-35DBFBF37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674" y="4315375"/>
                <a:ext cx="0" cy="1265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4B60EBAC-1F13-6DC0-2FA3-E6DB95B2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5177" y="4315375"/>
                <a:ext cx="0" cy="313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3DF48A7-B6C5-B690-62C5-A1E65A39F7DE}"/>
                  </a:ext>
                </a:extLst>
              </p:cNvPr>
              <p:cNvSpPr/>
              <p:nvPr/>
            </p:nvSpPr>
            <p:spPr>
              <a:xfrm>
                <a:off x="1180642" y="4355714"/>
                <a:ext cx="522057" cy="17248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/>
                  <a:t>기준전압</a:t>
                </a: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B3A1C97-A70C-331A-9A7C-10C395E2C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888" y="4441958"/>
                <a:ext cx="2287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3A78395A-854F-E27C-7D8C-E31180853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353" y="4629150"/>
                <a:ext cx="4237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3499CA52-E5FC-8E8B-979F-CE79BB339C33}"/>
                  </a:ext>
                </a:extLst>
              </p:cNvPr>
              <p:cNvGrpSpPr/>
              <p:nvPr/>
            </p:nvGrpSpPr>
            <p:grpSpPr>
              <a:xfrm>
                <a:off x="1861191" y="4736234"/>
                <a:ext cx="422154" cy="112479"/>
                <a:chOff x="1861191" y="4736234"/>
                <a:chExt cx="422154" cy="112479"/>
              </a:xfrm>
            </p:grpSpPr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C543A2E5-D2A4-D00F-E288-C8419B3AC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5247" y="4746309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DB9B988D-86BF-8145-BD99-E8523CCC2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E026186D-FD20-2866-A145-CAC6BC173652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174C8497-7AB3-E374-877C-CD0BE1359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6495" y="4798181"/>
                <a:ext cx="4777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B38DE99B-650C-1E9C-83E4-B66B4FE23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8113" y="4629150"/>
                <a:ext cx="0" cy="1633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1DC5A4F-F925-7331-4941-37F250E532F6}"/>
                  </a:ext>
                </a:extLst>
              </p:cNvPr>
              <p:cNvSpPr/>
              <p:nvPr/>
            </p:nvSpPr>
            <p:spPr>
              <a:xfrm>
                <a:off x="1612854" y="478185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A12FB1A-6F03-8D05-B962-0F46AACA0A5D}"/>
                  </a:ext>
                </a:extLst>
              </p:cNvPr>
              <p:cNvSpPr/>
              <p:nvPr/>
            </p:nvSpPr>
            <p:spPr>
              <a:xfrm>
                <a:off x="950976" y="363606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FDBD8FD-F9C8-70AA-ABCE-2CDC2A677FCB}"/>
                  </a:ext>
                </a:extLst>
              </p:cNvPr>
              <p:cNvSpPr/>
              <p:nvPr/>
            </p:nvSpPr>
            <p:spPr>
              <a:xfrm>
                <a:off x="2267975" y="363765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4C8E9F55-BC8E-BDC7-0807-608B44F04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364" y="5118221"/>
                <a:ext cx="13240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C66B93F-5E7B-1297-9489-89E74A586BDA}"/>
                  </a:ext>
                </a:extLst>
              </p:cNvPr>
              <p:cNvSpPr/>
              <p:nvPr/>
            </p:nvSpPr>
            <p:spPr>
              <a:xfrm>
                <a:off x="1359340" y="5031056"/>
                <a:ext cx="522057" cy="1724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dirty="0"/>
                  <a:t>부하</a:t>
                </a:r>
              </a:p>
            </p:txBody>
          </p:sp>
        </p:grp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D4F6D95D-231D-5AB2-5C15-CEFF13A058E2}"/>
                </a:ext>
              </a:extLst>
            </p:cNvPr>
            <p:cNvSpPr/>
            <p:nvPr/>
          </p:nvSpPr>
          <p:spPr>
            <a:xfrm>
              <a:off x="9990485" y="2736888"/>
              <a:ext cx="1688318" cy="2173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6C9B121-DFE8-CE89-7907-4875C61F289C}"/>
                </a:ext>
              </a:extLst>
            </p:cNvPr>
            <p:cNvSpPr/>
            <p:nvPr/>
          </p:nvSpPr>
          <p:spPr>
            <a:xfrm>
              <a:off x="9990485" y="2560525"/>
              <a:ext cx="1688318" cy="179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표준형 전압 조정기</a:t>
              </a: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FFE3003-3B54-F359-8DC4-797DEB4BB0C9}"/>
              </a:ext>
            </a:extLst>
          </p:cNvPr>
          <p:cNvSpPr/>
          <p:nvPr/>
        </p:nvSpPr>
        <p:spPr>
          <a:xfrm>
            <a:off x="10460868" y="3225457"/>
            <a:ext cx="434241" cy="398537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64F8021-274C-A1BF-F476-738A5D35ABAB}"/>
              </a:ext>
            </a:extLst>
          </p:cNvPr>
          <p:cNvSpPr/>
          <p:nvPr/>
        </p:nvSpPr>
        <p:spPr>
          <a:xfrm>
            <a:off x="508001" y="2747680"/>
            <a:ext cx="968374" cy="179491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6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전자석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(Electromagnet)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0924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(Electromagnet)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 응해 자기장을 형성하는 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자기장은 자성체 코어로 전달되고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스피커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자기부상 열차 등에서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원형 도선에 전류가 흐르면 가운데에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중앙에 강자성체 조각이 있으면 강자성체의 자기저항이 공기보다 낮아 자기력이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가정할 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밀도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(Flux density)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강도는 코일에 흐르는 전류에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인가하면 전자석은 자성을 띄지 않으나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수 있는 물체를 끌어당기는데 이용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주파수와 거의 동일한 주파수로 극성이 바뀌고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끌어당기는 물체에는 이와 동일하면서 방향이 반대로 바뀌는 극성이 유도되어 상호 인력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인해 맴돌이 전류가 유도되는 것을 방지하기 위해 얇은 절연판으로 분리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용 전자석은 코어의 자기 구역의 극성이 계속해서 반전되며 전력을 소비해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효과가 남기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전자석보다 효율이 좋지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전자석을 정의하는 부품값은 전력 소모량과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(Retaining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forece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54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솔레노이드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(Solenoid)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9468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(Solenoid)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원통형이나 상자 모양으로 되어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면이 있는 프레임 안에 속이 비어 있는 코일이 넣어져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 솔레노이드의 양쪽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끝면을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자극 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 Face)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자극 면의 최소 하나는 구멍이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구멍으로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(Plunger/Armature)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밀고 당김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코일에 흐르는 전류로 선형적인 힘을 가하는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힘을 유지하기 위해 전류를 유지해야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프레임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압축 스프링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스냅링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전류는 자기력을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안으로 들어가게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끊으면 스프링에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복원됨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영구 자석이면 전류 방향에 따라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움직이는 방향도 바뀜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소음과 진동을 유발할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솔레노이드의 힘이 유지되는 상태에서 열이 발생하는데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 제작 시 바이패스 스위치와 직렬 저항을 추가하면 발열을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내부 실린더 끝까지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닿으면 영구 자석이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고정시킴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방향을 바꿔 고정을 풀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(Holding force)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솔레노이드의 길이에 반비례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안에 들어간 길이에 따라서도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끝에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갑자기 멈추면서 순기전력 발생해 열이 추가로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 전원을 연결하면 역기전력이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끊기면 순기전력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583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587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직류 전류로 자기력을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자기력으로 샤프트를 회전하고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방향이 바뀌면 모터의 회전 방향이 바뀌나 힘은 방향에 상관없이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코일이 모터의 샤프트에 장착되어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의해 생성된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주위의 영구 자석의 자기장과 상호작용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stator)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(Commutator)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통해 전류를 공급받음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인가되면 스프링이 브러시를 샤프트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슬리브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(Sleeve)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쪽으로 밂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법칙을 이용해서 모터의 회전 방향을 알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방향은 영구 자석에서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NS)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델타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일반적으로 빠른 속도를 요하는 작업에서 가장 최적화된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상대적으로 속도가 느리고 토크가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 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최고 속도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성형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기어헤드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(Gearhead motor, =Gear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(Reduction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결합한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 기어가 회전 속도를 낮추면서 출력 샤프트의 토크를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(Spur 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감속에 널리 사용되는 기어로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 이상을 직렬로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각 기어에서 감속되는 비율의 곱으로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Ex)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쌍의 기어가 각각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37:13, 31:15, 39:17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비를 가지고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(37*31*39)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(13*15*17)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데이터시트의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소수점으로 나온다고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봐야함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두 기어가 정수 비율을 가지면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기어 이의 제조상 결함이 회전할 때마다 큰 기어의 같은 지점과 계속 부딪치면서 수명이 짧아짐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(Planetary gear / Epicyclic gear)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장치는 가격이 약간 비쌈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중앙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기어와 태양 기어 사이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기어들을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감속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R=(S+A) / S [S: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주로 모터에 무거운 하중이 걸릴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개수가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ㅁ낳앙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힘이 분산되면서 이의 마모를 줄이고 연결 동작이 끊기는 것을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마찰은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BLDC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(Brushless DC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고정자에 위치하고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자석은 회전자에 위치함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코일에 직접 연결할 수 있어 브러시가 필요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정류자가  없어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부품을 추가해야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Inrunner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회전자를 감싸고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아웃러너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(Outrunner)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모터 중앙에 위치해 회전자가 링 또는 컵 모양으로 고정자 주위를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스위칭 시스템을 이용해 코일에 연속으로 에너지를 공급하는 방식을 전자식 정류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(Electronic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commtation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(Hall effect)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센서를 이용해 회전자의 위치를 검출여 주파수 제어 회로로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피드백하여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모터가 회전자보다 한 상 앞서 있거나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올릴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회전자와 동조하도록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일정 속도로 회전할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 또는 동기 모터와 비교할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742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482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Actuator)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직선상에서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밀거나 당기는 힘을 가할 수 있는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회전운동을 선형운동으로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(Limit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달려있어 일정 시점에 모터를 자동으로 멈추게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동작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소모와 함께 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(Stall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확인해야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모터에 과부하가 걸려 회전을 멈출 때 모터가 끌어당기는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운반하는 힘은 모터 속도에 토크를 곱한 값으로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없을 때의 속도의 절반이 되도록 구동하면서 구속 토크의 절반을 전달할 때 가장 큰 힘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과열 발생하여 수명 단축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(Axial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방사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(Radial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수직으로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고려해야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H Bridge,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쌍극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쌍접점형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방향을 바꿀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 또는 빠른 속도로 자기장 생성 후 붕괴되면 스파이크 발생되어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공급하는 도선을 꼬아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상쇄되도록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전원선은 데이터 선과 멀리 배치해야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 단자에 병렬로 연결하면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(Backlash)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기어 열이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느슨해지는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맞물려 있는 기어의 이 사이에 틈새가 생기면서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기어를 일렬로 연결하면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축적됨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샤프트의 측정된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18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1727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전원으로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회전자로 구성되며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고정자에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코일에 공급하여 회전자와 상호작용하는 자기장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고정자를 감은 코일은 모터를 회전시키는 자기장을 유도하기 때문에 계자 권선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(Field winding)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회전자에는 코일이 없고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다른 부분과도 전기적 연결되어 있지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유도되는 자기장에서 에너지를 공급받고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형태를 이룸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(Squirrel cage motor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구조에서 수직 막대는 회전을 부드럽게 하기 위해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(Cogging,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불균일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토크로 인해 회전 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덜그덕거리는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방지하고자 비스듬하게 만듦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 내부에 여러 개의 강 웨이퍼를 쌓은 스택이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알루미늄 또는 구리로 제작됨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강 부분에서 유도되어 회전하는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자기장이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자체보다 빠르게 회전하는 경우에 한해 케이지에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차적인 전류를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세로 방향으로 흐르는 전류는 자체적으로 자기장을 생성해 회전자의 코일이 유도하는 자기장과 상호작용을 일으킴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비대칭 모양의 자기장 생성하기에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내부에 회전하는 자기장 유도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회전 속도가 고정자 코일의 교류 주파수와 일치하면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케이지는 더이상 자기력선을 따라 회전하지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외부로부터 어떠한 힘도 끌어당기지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회전하지 않을 때 전원을 인가하면 모터는 높은 전류 서지를 끌어당기고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속도를 얻으면 전력 소모량은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멈춰있는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회전자에 유도되는 회전력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구속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(Locked-rotor torque)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회전하는 모터에 기계적 부하를 가하면 속도가 감소하고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 도체 케이지는 회전하는 자기장보다 느리게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자기장의 회전 속도는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주파수로 결정되므로 일정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회전자의 회전 속도간 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높으면 더 많은 힘을 유도하여 모터는 규격 내 부하에 대해 자동으로 평형 상태를 찾게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300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6350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(Single 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단상 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가정용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회전자가 대칭이기 때문에 자체 시동을 걸지 못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회전보다는 진동을 야기하는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고장자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회전을 시작하기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비대칭적인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자기장을 유도하도록 개조됨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두꺼운 구리 도선을 단순한 원 형태로 만든 부품인 단락 코일을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 추가하는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효율과 시동 토크를 낮춰 품질이 낮고 토크가 크게 중요하지 않은 소형 기기에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일부를 방해하기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셰이딩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코일형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(Shaded pole motor)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가격이 비싸지만 단락 코일보다 효율이 좋은 대체재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고정자 코일로 전원을 전달하면 고정자 코일과 모터 안의 코일 사이에 위상차가 생겨 비대칭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정격 속도의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필요하지 않아 원심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(Centrifugal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스위치로 제거하고 고정자 코일을 직접 연결하면 모터의 효율이 좋아짐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가는 도선을 더 적게 감은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 째 코일에 추가하여 저항을 높여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기울어진 자기장을 만들어 모터를 회전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분상 유도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Split-phase induction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권선은 보조 코일이라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보조 코일은 모터 내 총 시동 코일의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정도를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설계한 회전 소도의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75~80%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원심 스위치를 이용해 보조 코일을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(Three-phase)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대형 유도 모터는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전력 발전소 등에서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도선으로 전달되고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도선이 전달하는 교류 전류는 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도의 위상차를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산업용으로 많이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도선은 순서대로 피크 전압을 전달하기 때문에 이상적 유도를 통해 고정자를 회전시키기에 적합하고 시동을 위한 단락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(Synchronous)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부하로 인해 동작에 작은 요동이 있더라도 일정한 회전 속도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전원과 동기화하여 회전하면서 평형 상태에 도달하고 유지하도록 설계됨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속도는 고정자의 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개수에 따라 달라지며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정원 공급기의 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개수와도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RPM = (120 * f) / p [f: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위상당 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120: 60 Hz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(50 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여자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(Exciting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필요한 모터는 시동을 위해 외부 전원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전류가 필요하지 않은 모터는 자체 시동이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전자제품에서 사용하는 일반적인 동기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코발트강으로 만든 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캐스트를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보자력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(Coercivity)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강해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다음 자기장의 극을 바꾸기 위해 상당한 크기의 자기장이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극성은 꾸준히 변하는 고정자 극성에 뒤처지게 되어 인력이 발생하면서 회전자가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뒤처지는 극은 모터의 속도와 무관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667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778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다상 고정 주파수의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 타이밍은 모터의 회전 속도로 조절되고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센서가 감지함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펄스는 회전자보다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앞서 있을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역기전력을 형성하지 않아 속도가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단순한 구조이기에 전자제품 비용을 상쇄하는 효과가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신뢰도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가벼움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효율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시동 토크와 고속 구동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토크의 요동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허용 오차가 매우 작음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제조공정에서 회전자와 고정자 사이의 공기 갭을 최소화 해야 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 기능을 갖도록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정지 상태에서 시작할 때 끌어당기는 전원의 서지가 전원 공급기의 전압을 강하하기 때문에 다른 장치에 영향을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회전하면 전기 잡음이 발생해 전원 공급기로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다른 제품에 문제를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회전 속도 범위가 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임피던스는 주파수가 감소하면 따라 감소하므로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끌어당기는 전류는 증가하는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이를 방지하기 위해 가변 주파수 공급기가 전달하는 전압이 변경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단상 유도 모터의 고정자와 동일하나 회전자는 자체 코일을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정류자와 브러시를 통해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토크는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코일의 전기 저항에 비례하여 외부에서 정류자를 거쳐 저항을 제거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추가하여 모터 특성 조절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높으면 낮은 속도에서 큰 토크를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속도와 고정자가 유도하는 자기장의 회전 속도 사이에 슬립이 최대가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얻고자 할 때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 저항이 감소하면 모터는 최대 속도로 급격히 가속될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(Universal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모터의 회전자와 고정자의 코일이 직렬로 연결될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영구 자석 대신 전자석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전원을 이용할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고정자와 정류자 코일이 회전자와 중첩되어 상호 반발하고 고정자에 추가된 단락 코일이 자기장을 비대칭으로 만들어 모터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주파수로 제한되지 않아 초고속 작업도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토크가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단가 저렴해 가전 제품에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정류자와 브러시를 사용하기 때문에 간헐적 사용하는 용도로 활용하는 것이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인버티드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유도 모터는 회전을 멈추기 전에 전원을 다시 가하면 손상될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잦은 재시동은 전류 서지에 의한 열이 축적될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883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서보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(Servo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9465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(Servo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558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37895</TotalTime>
  <Words>18189</Words>
  <Application>Microsoft Office PowerPoint</Application>
  <PresentationFormat>와이드스크린</PresentationFormat>
  <Paragraphs>1647</Paragraphs>
  <Slides>63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1400</cp:revision>
  <dcterms:created xsi:type="dcterms:W3CDTF">2023-11-29T11:04:36Z</dcterms:created>
  <dcterms:modified xsi:type="dcterms:W3CDTF">2024-06-22T10:49:48Z</dcterms:modified>
</cp:coreProperties>
</file>