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6" r:id="rId2"/>
    <p:sldId id="320" r:id="rId3"/>
    <p:sldId id="321" r:id="rId4"/>
    <p:sldId id="324" r:id="rId5"/>
    <p:sldId id="319" r:id="rId6"/>
    <p:sldId id="317" r:id="rId7"/>
    <p:sldId id="318" r:id="rId8"/>
    <p:sldId id="323" r:id="rId9"/>
    <p:sldId id="322" r:id="rId10"/>
    <p:sldId id="325" r:id="rId11"/>
    <p:sldId id="327" r:id="rId12"/>
    <p:sldId id="32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 autoAdjust="0"/>
    <p:restoredTop sz="94660"/>
  </p:normalViewPr>
  <p:slideViewPr>
    <p:cSldViewPr snapToGrid="0">
      <p:cViewPr>
        <p:scale>
          <a:sx n="50" d="100"/>
          <a:sy n="50" d="100"/>
        </p:scale>
        <p:origin x="-64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F4293-B375-421E-9F7E-F538DC8AC0E3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73402-4B96-495E-95E4-6CBD06EC9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2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8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https://www.geeksforgeeks.org/python-dictionary/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20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https://www.geeksforgeeks.org/python-lambda-anonymous-functions-filter-map-reduce/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4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3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5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6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1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2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5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https://www.geeksforgeeks.org/taking-input-in-python/?ref=outind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73402-4B96-495E-95E4-6CBD06EC9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86348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 takes user input and converts “string”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input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called,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program stop and wait user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 of returned object is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2.x, automatically convert input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Vulnerability: variable/function name as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 Python 3.x, explicitly convert input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raw_input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(prompt)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old version(python 2.x), it similar input() in Python 3.x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method is same as input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split(), map(), get multiple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split() is used to separate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syntax: input().split(separator,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separator: delimiter(default: white 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number(default: -1(no limit)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empty in (), white space is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map() is used to convert string to int or float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return map object(iterator)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map(fun,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fun: function to which map passes each elements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which is to be mapped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input(),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 y = input(“enter 2 values: “).split() # input value: 2,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# print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print(y) # print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m, n = map(int, input().split())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273E3095-1718-67A5-787F-7BEB60CE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01" y="999820"/>
            <a:ext cx="3581400" cy="56197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F6FB22B-3393-1E29-79D1-641C74DA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001" y="1602771"/>
            <a:ext cx="3647923" cy="19233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C7BF31-43E9-9B00-DE23-245147DED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820" y="3745252"/>
            <a:ext cx="2140247" cy="1106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500884-CB1B-DD19-58F0-1F7E73BD3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974" y="3741172"/>
            <a:ext cx="2376037" cy="495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96EA42-04AB-9DE1-A591-F5707C3ED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3820" y="4878820"/>
            <a:ext cx="3192233" cy="79201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25F5284-20C1-60A8-0D43-8B7842540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820" y="5703697"/>
            <a:ext cx="3186187" cy="7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1843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 is container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print()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concatenation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print(“Name:”, name)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 Ex) name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{name}”) 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dsa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Multiple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unpacking Ex) name, age, city = “John”, 30, “New York”, print(name)  John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multiple assignment Ex) a, b, c = 1, 2, 3, print(a, b, c)  1 2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f-string(formatted string literal)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f-string uses dictionary variable and accesses value of dictionary, use ‘’ like {person[‘name’]} (person: variable name, name: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8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5283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 : value (pairs)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{key1:val1, key2:val2,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It’s different from list, tuple, array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each key has associated value(as of Python 3.7,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dic_val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are ordered and can’t contain duplicated keys)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can be of any data type, can be duplicated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It can be created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 indexing to add elements or Use update()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{},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[0] = ‘Hello’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access value of dictionary, refer to key name or get(key name)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delete element, use del(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B0155A1-7707-3F11-4DF1-67741C47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208" y="1006618"/>
            <a:ext cx="3163359" cy="4207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310940-07A5-3B7D-2FC3-E9BE40672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991" y="1683415"/>
            <a:ext cx="2204635" cy="7543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F02DBF-CA4F-1EFC-3F77-F638B3CBE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7241" y="1683415"/>
            <a:ext cx="2071273" cy="116691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39BA4CB-D86D-5C6A-7810-74C57ADBD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3991" y="2476732"/>
            <a:ext cx="2267148" cy="47093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CB333F23-3209-CF58-D9BA-67EC73C3E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3991" y="2996435"/>
            <a:ext cx="2125451" cy="1992089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17C308ED-D795-EEE9-CD5D-0848F4C45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082" y="2998495"/>
            <a:ext cx="2713076" cy="142530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DEFD1F4-33C7-69F2-A1A1-DF38CCA74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991" y="5056533"/>
            <a:ext cx="1958749" cy="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9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8814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Function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function(=function without name)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lambda arguments :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Argument: 1&lt;=, expression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filter(function,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Filter out all element of sequence(When condition is True)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reduce(function, list)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reduce() belongs to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functools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reduced result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641E89-2ACC-215A-307A-30AE04419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996" y="954774"/>
            <a:ext cx="2060597" cy="572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5A54A0-7784-AC8B-1CA2-E40E8B620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996" y="1599308"/>
            <a:ext cx="4426268" cy="5619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43A5E8-600A-D02A-8BE0-883FF4E40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4836" y="1596486"/>
            <a:ext cx="1718056" cy="369302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A8AD618-1A95-A809-6928-4B522A83B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996" y="2233138"/>
            <a:ext cx="3275546" cy="41747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194B6F2-B9BA-B655-7A5D-A401C17271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996" y="2722459"/>
            <a:ext cx="2130175" cy="28366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0D23E16-E0D6-0DCD-FC53-7D48482859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7996" y="3077975"/>
            <a:ext cx="3125684" cy="95269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BA0CBC5-AA8B-03ED-B852-2E2116D3AC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7996" y="4102515"/>
            <a:ext cx="2906244" cy="57268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6230969-EB46-832D-DD4B-181967FA0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7996" y="4747049"/>
            <a:ext cx="2365672" cy="57803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08CC13F-AFDF-FE9F-6314-EF1C43C677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7996" y="5396935"/>
            <a:ext cx="2303293" cy="62658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008C24C-C801-6F72-8DE7-7089F61A4A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7996" y="6095373"/>
            <a:ext cx="3527462" cy="60918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AF53F4F0-7F2E-6405-24AE-F3C1DC832E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27506" y="6099070"/>
            <a:ext cx="2879155" cy="27580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84D4136A-5F27-783F-66A5-6EA24E0C88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5747" y="5396935"/>
            <a:ext cx="376712" cy="25562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4CB26BB-4C4D-0FBE-1D03-1BEE68D787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7767" y="4741892"/>
            <a:ext cx="3437496" cy="28926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B809FF36-9A32-3888-BBD3-CD2E2DF898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4659" y="4105954"/>
            <a:ext cx="1545481" cy="22681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6A35D2F-774C-8831-DC22-350E71609E4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8487" y="3073016"/>
            <a:ext cx="783713" cy="24649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C42CDE1-1231-F429-8629-36D75C9D60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94365" y="2729098"/>
            <a:ext cx="199303" cy="22275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176DCA86-87EA-85E6-EF80-9169DEEFC4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64376" y="2234152"/>
            <a:ext cx="199303" cy="66110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B4D8CA6-27BD-2C01-CADB-29AEA98B43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8171" y="959827"/>
            <a:ext cx="993169" cy="2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6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2312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from stdin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sys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get input from command line and internally call input(), automatically add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import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Reading multiple files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providing file names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fileinput.input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with command line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C23D3B6-34FB-C7C9-2977-02BA8D8A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58" y="953983"/>
            <a:ext cx="1743076" cy="1214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3363B-16F1-0FC3-C54A-914A7EC2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897" y="2225628"/>
            <a:ext cx="3957806" cy="89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9EA7C-C361-8FE5-B425-5702A757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293" y="2234152"/>
            <a:ext cx="2350240" cy="89147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A6162CC-D6FB-C6E7-4E16-CC4E90F64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140" y="3253914"/>
            <a:ext cx="1678414" cy="1672964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1235F24-F019-BEA4-9795-1B50D7C74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461" y="3241465"/>
            <a:ext cx="4185667" cy="16729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3DC7150-8232-BB1D-4AD3-4AF16FF24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40" y="4980161"/>
            <a:ext cx="7284406" cy="1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9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69559"/>
              </p:ext>
            </p:extLst>
          </p:nvPr>
        </p:nvGraphicFramePr>
        <p:xfrm>
          <a:off x="111379" y="874020"/>
          <a:ext cx="1197771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 of 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 = “hello”  &lt;class ‘str’&gt;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b = 10  &lt;class ‘int’&gt;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 = 11.2  &lt;class ‘float’&gt;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d = (“val1”, “val2”, “val3”)  &lt;class ‘tuple’&gt;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 = {“val1”:1, “val2”:2, “val3”:3}  &lt;class ‘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 = [“val1”, “val2”, “val3”]  &lt;class ‘list’&gt;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Single Character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loop(if-else) statement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string indexing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input()[0]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input()[2]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a = input()[-1] # input: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print(a)  f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vs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can’t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escape character,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escape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input() can’t read input data by limiting string length,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can read input data by limiting string length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Fast I/O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().strip().split())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a, b, c, d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get_ints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def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().strip()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string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Adding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Adding buffered IO code before submission code to make output faster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implements common interface(file-like object)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objects have internal pointer, every call of read(n) pointer advances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atexit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 provides simple interface to register function to be called when program closes down normally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input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io.BytesIO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os.fstat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)).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s = input().decode()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(str(n)+”\n”)#integer, write(s)#string, write(“ “.join(map(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str,arr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))+”\n”) #array(list)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6905C9C-B0BB-5A53-A90D-FB918D2F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11" y="3180044"/>
            <a:ext cx="2433638" cy="342900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72D7E-CA02-F8C2-EBF3-D1F31F99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6880"/>
              </p:ext>
            </p:extLst>
          </p:nvPr>
        </p:nvGraphicFramePr>
        <p:xfrm>
          <a:off x="4381656" y="1062942"/>
          <a:ext cx="47890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type() gets return value’s type of 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input(“enter:”),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‘str’&gt;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int(input(“enter:”)), print(type(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  &lt;class ‘int’&gt;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(4)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39640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as list or tuple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[], n = int(input()) #Using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int(input())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range(0, n): #Using list of lists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[input(), int(input())]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try: #Using Exception Handling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[]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while True: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lst.append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(int(input()))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except: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a = list(map(int, input().strip().split()))[:n] #Using map()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[int(t) for t in input().split()] #input: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print(“{}, {}”.format(x, y))  2,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x = [int(x) for x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sys.stdin.readline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().split()] #input: 2 3 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print(x)  [2, 3, 4]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 = list(map(int, input().split())) #input: 4, 5, 6, 1, 56, 21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print(n)  [4, 5, 6, 1, 56, 21]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str, 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input().split() #input: hello 2 0 2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list(map(int,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print(str,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hello [2, 0, 2, 0]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6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Time Limit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32689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 Time Limit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inputimeout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on multiple platforms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try-except statement, handle timeout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select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select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It can be used for connection to platform-specific input-output monitoring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if-else statement, handle timeout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signal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signal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Receiving info from OS, pass info to program in form of signals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Define signal handler, create alarm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threading module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Module installation: pip install threading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Using Timer in 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C46915-1FAF-061D-402C-ADB8A5BF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88" y="943723"/>
            <a:ext cx="2443960" cy="12780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8D1BB1-FE10-CAEA-DD91-AC143F16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3279" y="1468505"/>
            <a:ext cx="2437060" cy="1278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09E3E-6D44-B874-CED1-28D2C45E7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707" y="2778698"/>
            <a:ext cx="2107531" cy="355466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FC9F749-08D6-CF9E-1949-5E0C3B87E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23" y="4167955"/>
            <a:ext cx="2668666" cy="24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906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various output formats( format(), manipulation of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parameters, f-strings, versatile % operator)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print() function syntax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print(value(s),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=‘’, end=‘\n’, file=file, flush=flush)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‘’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default: ‘\n’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file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sys.stdout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 file: object with write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 default: false  flush: specifying if output is flushed(true) or buffered(false)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true, each statement is printed separately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flush is false, each statement is printed simultaneously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Using + operator, concatenating string is possible Ex) print(‘val1 is ‘ + ‘defined’)  val1 is defined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format()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150.75, print(“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${:.2f}”.format(amount)) 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amout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$150.75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print(‘{0}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{1}’.format(‘A’, ‘B’))  A and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print(‘{1}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{0}’.format(‘A’, ‘B’))  B and 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 {0: 2d}, Val2: {other:7.2f}”.format(52, other=23.54))  Val1: 52, Val2: 23.54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tab = {‘val1’ : 12, ‘val2’:34, ‘val3’:56}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print(‘val1: {0[val1]:d}, val2: {0[val2]:d}, val3: {0[val3]:d}’.format(tab))  val1: 12, val2: 34, val3: 56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data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(val1= “hello”, val2=“world”)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print(“{val1} {val2}”.format(**data))  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and end parameter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(separator)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separating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 is used for denoting last 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print(“Val1”, end=‘@’)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print(“Val2”)  Val1@Val2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print(‘G’, ‘F’, ‘G’,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=‘’)  GFG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print(’09’, ‘12’, ‘2016’,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=‘-’)  09-12-2016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print(‘’val3’, ‘val4’,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=‘@’)  val3@val4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f-string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name = ‘val1’, age = 23,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f”hello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my name is {name} and I’m {age} years old.”)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hello, my name is val1 and I’m 23 years old.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627DD63-67E7-6EA9-9BDD-423502017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727" y="1298961"/>
            <a:ext cx="3114675" cy="14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6594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Modulo Operator(%)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formatting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Format string + String modulo operator + Tuple with value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%[flags][width][.precision]type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print(“val1: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%2d,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%5.2f”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%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05.333))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print(“val3: %3d, val4: %2d” % (240, 120))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print(“%7.3o” % (25)) #8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진수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print(“%10.3E” % (356.08977)) 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지수형태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 val1: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val2: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5.33,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val3: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240,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val4: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031,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3.561E+02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Using String Alignment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string alignment,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(s, width[,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fillchar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default: white 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 World”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cstr.centre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‘#’))  #####Hello World#####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cstr.ljust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Hello World----------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cstr.rjust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(21, ‘-’))  ----------Hello World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Conversion Rule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d: decimal integer, b: binary integer, o: octal format, e(E): exponential notation, f: float-point decimal, g(G): general format, c: single character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r: string format using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s: string format using str()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Example of 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[‘I’, ‘like’, ‘cheese’]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for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end=‘ ’)  I like cheese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input() #input: geeks for 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words = {word: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(word) for word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words_str.split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print(words)  {‘geeks’: 5, ‘for’: 3}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(3)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03563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Template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placeholder name formed by $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 identifiers is used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Surrounding placeholder with braces allow more letters with no intervening 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&amp;&amp; create single escaped $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is created by passing template string to its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contructor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substitute(mapping,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Using dictionary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 based mapping object, keyword have same key,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If keys are missing,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safe_substitute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(mapping, **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kwds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Similar substitute method, but doesn’t throw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if key is missing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return placeholder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If placeholder isn’t supplied in dictionary or keyword,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KeyError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raised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template attribute used to return template string(Ex. t = Template(‘I $key’), print(‘=‘,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t.template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${Identifier} is similar $Identifier, but partially substitute characters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80C96DD-8476-CF32-D7C6-2C59BB76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5" y="971107"/>
            <a:ext cx="2999654" cy="949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A1E02-89F7-5523-C6D6-0C34F9C9D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76" y="1995034"/>
            <a:ext cx="3006703" cy="1433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0AF709-8343-9135-FF6B-8DB15310E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876" y="3503396"/>
            <a:ext cx="3006703" cy="10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(1)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C05B25-E107-2D33-746E-8C76108A3B8E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F79D5-72E7-2040-D92F-6CC3DD4400F6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9A7E7D-FC40-B8B4-FFBA-67B9D06C40C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9D29A7-4288-16C8-F98B-3FCC3ACF8D5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0766C99-8428-3319-4E56-81AF5C33CDD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444137-026B-C712-AB5C-9F2A8AF3278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548A6E1-492B-82F3-6A7E-A87113094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9F9B0A-93BF-8719-79AA-7AC38F8895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BC86D2E-F3E0-1B6A-D698-37B8215D3136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BC14273-01DC-4349-0741-0CFD1A6EB39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FBF34F3-5C52-18C0-48D5-59EC205A4BFF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6311009-453E-8556-6B67-5CB0F443471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83F893-8547-9FE5-6EEB-BC971274FFCB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43E69BE-DAE4-358A-60BF-507BFAC14E23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07E806C-F2F2-63C8-01FE-BA8B94D1ED11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0B7BAB-1AB3-67EA-D187-D10D0CAD884E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BCC5E7-136D-B97C-3C4E-4CA3D23EEE52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615A5FB-8DC2-08AA-574F-2DD311F8D46E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0550F9A-4C47-C99C-2CE7-374EB7BC53D6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0484F1E-A1B7-BCC1-D865-BD1D1687205D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C28986-B395-A05A-8423-4E6E5FC031A8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B01CE58-7F2B-0369-4C33-620863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8D6F53D-D1AB-11F6-64F7-D0734E26B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A2A17F5-53E6-6873-3B75-8F43ADDE6526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B67CED-BD03-655C-ACFA-819888EA580F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BD47E0F-2213-FB48-085A-5695140199E3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A94486-1664-26A1-1673-AE27DAF75458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20B96-98A4-671A-B200-597786A2760D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280DEBC-E190-4129-9067-A915FB00F45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ED8188E-E8B7-7FEA-4AE8-234860D5A164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965A572-F6AE-E586-E542-D51D87B1B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BE8710-79FB-7423-A078-0D06D26DE89F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351F21-D611-03DC-E69F-F7DCF4347A69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4D36F8A-9A17-2052-D443-B7345E66B7EC}"/>
                </a:ext>
              </a:extLst>
            </p:cNvPr>
            <p:cNvCxnSpPr>
              <a:stCxn id="32" idx="1"/>
              <a:endCxn id="34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23E5952-83E2-9DD0-3A40-1755F5D0B80B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54A04F5-4739-B6F4-D253-1B3B1A0911E8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8F9305-ECDD-4EC8-1BFC-15229320B7F6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0D810C-0148-7E44-CC4E-E04D178E37EB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B4933-3E63-8294-B378-E04C97D54329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6CC705D-7A02-A68F-2ABD-8492F2C267F7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466839E-DE05-3A0A-9005-989920791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86994"/>
              </p:ext>
            </p:extLst>
          </p:nvPr>
        </p:nvGraphicFramePr>
        <p:xfrm>
          <a:off x="111379" y="874020"/>
          <a:ext cx="11977714" cy="588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7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82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Python 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Arithmetic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+, -, *, %, / (In python 2.x, / return integer, in python 3.x / return float)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// (division floor-return integer)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** (power)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Parentheses, Exponentiation, Multiplication/Division, Addition/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&lt;, &lt;=, &gt;, &gt;=, ==, !=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Arithmetic operator &gt; Comparison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Comparison operator has same precedence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Logical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and, or,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not &gt; and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&amp;, |, &lt;&lt;, &gt;&gt;, ~, ^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Precedence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- not &gt; shift &gt; and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=, +=, -=, *=, %=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Identity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is, is not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check if 2 values are located on same part of memory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Membership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in, not in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 test whether value or variable is in a sequence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on_true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if [expression] else 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on_false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4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11086</TotalTime>
  <Words>5007</Words>
  <Application>Microsoft Office PowerPoint</Application>
  <PresentationFormat>와이드스크린</PresentationFormat>
  <Paragraphs>872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525</cp:revision>
  <dcterms:created xsi:type="dcterms:W3CDTF">2023-11-29T11:04:36Z</dcterms:created>
  <dcterms:modified xsi:type="dcterms:W3CDTF">2024-05-22T17:37:15Z</dcterms:modified>
</cp:coreProperties>
</file>