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35" r:id="rId16"/>
    <p:sldId id="536" r:id="rId17"/>
    <p:sldId id="510" r:id="rId18"/>
    <p:sldId id="524" r:id="rId19"/>
    <p:sldId id="540" r:id="rId20"/>
    <p:sldId id="541" r:id="rId21"/>
    <p:sldId id="509" r:id="rId22"/>
    <p:sldId id="539" r:id="rId23"/>
    <p:sldId id="537" r:id="rId24"/>
    <p:sldId id="538" r:id="rId25"/>
    <p:sldId id="521" r:id="rId26"/>
    <p:sldId id="519" r:id="rId27"/>
    <p:sldId id="514" r:id="rId28"/>
    <p:sldId id="516" r:id="rId29"/>
    <p:sldId id="520" r:id="rId30"/>
    <p:sldId id="511" r:id="rId31"/>
    <p:sldId id="515" r:id="rId32"/>
    <p:sldId id="518" r:id="rId33"/>
    <p:sldId id="512" r:id="rId34"/>
    <p:sldId id="513" r:id="rId35"/>
    <p:sldId id="517" r:id="rId36"/>
    <p:sldId id="525" r:id="rId37"/>
    <p:sldId id="526" r:id="rId38"/>
    <p:sldId id="527" r:id="rId39"/>
    <p:sldId id="529" r:id="rId40"/>
    <p:sldId id="530" r:id="rId41"/>
    <p:sldId id="531" r:id="rId42"/>
    <p:sldId id="532" r:id="rId43"/>
    <p:sldId id="534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564" r:id="rId67"/>
    <p:sldId id="403" r:id="rId68"/>
    <p:sldId id="404" r:id="rId69"/>
    <p:sldId id="501" r:id="rId70"/>
    <p:sldId id="502" r:id="rId71"/>
    <p:sldId id="405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  <p14:sldId id="535"/>
            <p14:sldId id="536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  <p14:sldId id="540"/>
            <p14:sldId id="541"/>
          </p14:sldIdLst>
        </p14:section>
        <p14:section name="Inductance" id="{A0F44850-B087-48E8-8D96-C0CD37809C34}">
          <p14:sldIdLst>
            <p14:sldId id="509"/>
            <p14:sldId id="539"/>
          </p14:sldIdLst>
        </p14:section>
        <p14:section name="Reactance&amp;Impedance" id="{50CEE0CF-8202-4B66-B327-5DC1932483F8}">
          <p14:sldIdLst>
            <p14:sldId id="537"/>
            <p14:sldId id="538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</p14:sldIdLst>
        </p14:section>
        <p14:section name="Biot-Savart Law" id="{59A089A5-DEF0-4825-A8D9-182B653D801E}">
          <p14:sldIdLst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</p14:sldIdLst>
        </p14:section>
        <p14:section name="Potentiometer" id="{EDF7A95E-5B8C-4D68-828C-7909416CBEB7}">
          <p14:sldIdLst>
            <p14:sldId id="534"/>
          </p14:sldIdLst>
        </p14:section>
        <p14:section name="AC-AC Transformer" id="{EACBD632-48A0-41AA-8708-629BEF3F69CB}">
          <p14:sldIdLst>
            <p14:sldId id="542"/>
            <p14:sldId id="543"/>
          </p14:sldIdLst>
        </p14:section>
        <p14:section name="AC-DC Power Supply" id="{880C8992-E3BF-4F12-B226-1028B7081801}">
          <p14:sldIdLst>
            <p14:sldId id="544"/>
          </p14:sldIdLst>
        </p14:section>
        <p14:section name="DC-DC Converter" id="{F657D495-5EF7-410B-8A75-2B7A4FBB47B7}">
          <p14:sldIdLst>
            <p14:sldId id="545"/>
            <p14:sldId id="546"/>
          </p14:sldIdLst>
        </p14:section>
        <p14:section name="DC-AC Inverter" id="{899CD71D-73ED-42A4-BDF9-8901935E5E57}">
          <p14:sldIdLst>
            <p14:sldId id="547"/>
          </p14:sldIdLst>
        </p14:section>
        <p14:section name="Voltage Regulator" id="{672A5E09-1E0D-4517-AA22-5491662E54DE}">
          <p14:sldIdLst>
            <p14:sldId id="548"/>
          </p14:sldIdLst>
        </p14:section>
        <p14:section name="Electromagnet" id="{65FB6A76-512E-448F-9E3E-4BF2F148579D}">
          <p14:sldIdLst>
            <p14:sldId id="549"/>
          </p14:sldIdLst>
        </p14:section>
        <p14:section name="Solenoid" id="{310262C2-75E2-413E-BEE7-F29E169C996F}">
          <p14:sldIdLst>
            <p14:sldId id="550"/>
          </p14:sldIdLst>
        </p14:section>
        <p14:section name="DC Motor" id="{B7919485-6DEC-461C-AC0F-E18D78DCD004}">
          <p14:sldIdLst>
            <p14:sldId id="551"/>
            <p14:sldId id="552"/>
          </p14:sldIdLst>
        </p14:section>
        <p14:section name="AC Motor" id="{640FF430-F383-432D-B349-FF36BDC775B8}">
          <p14:sldIdLst>
            <p14:sldId id="553"/>
            <p14:sldId id="554"/>
            <p14:sldId id="555"/>
          </p14:sldIdLst>
        </p14:section>
        <p14:section name="Servo Motor" id="{8543E91F-B7E4-4AFC-BB04-EE2CFC1750FE}">
          <p14:sldIdLst>
            <p14:sldId id="556"/>
          </p14:sldIdLst>
        </p14:section>
        <p14:section name="Step Motor" id="{22921EC7-CA46-4071-BFFD-206378A307B3}">
          <p14:sldIdLst>
            <p14:sldId id="557"/>
            <p14:sldId id="558"/>
          </p14:sldIdLst>
        </p14:section>
        <p14:section name="Diode" id="{061FD6A3-797D-4D0E-9B96-2EAC443CAF9A}">
          <p14:sldIdLst>
            <p14:sldId id="559"/>
            <p14:sldId id="560"/>
          </p14:sldIdLst>
        </p14:section>
        <p14:section name="Unijunction Transistor" id="{613B4EFD-408F-479D-8F2E-6BC87CA4E030}">
          <p14:sldIdLst>
            <p14:sldId id="561"/>
          </p14:sldIdLst>
        </p14:section>
        <p14:section name="Bipolar Transistor" id="{941D568E-941B-460A-9B35-08F1FC00705F}">
          <p14:sldIdLst>
            <p14:sldId id="562"/>
            <p14:sldId id="563"/>
            <p14:sldId id="564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3020" autoAdjust="0"/>
  </p:normalViewPr>
  <p:slideViewPr>
    <p:cSldViewPr snapToGrid="0">
      <p:cViewPr>
        <p:scale>
          <a:sx n="75" d="100"/>
          <a:sy n="75" d="100"/>
        </p:scale>
        <p:origin x="180" y="-3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8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0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6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r>
              <a:rPr lang="en-US" altLang="ko-KR" dirty="0"/>
              <a:t>https://m.blog.naver.com/jsrhim516/221730434743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43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18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3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62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799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87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24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6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086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987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401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877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86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12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037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698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514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9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787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069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102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http://www.kocw.net/home/cview.do?cid=c58350a6c4eef831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080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다른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저항의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정격 전력이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 대신 저전력 저항기를 병렬로 연결하여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Ex) 5W 50Ω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0.5W 500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개로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저항에 걸리는 전력은 저항의 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75%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설정해야 안전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(Noise)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전압과 전류에 비례하므로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저잡음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회로는 낮은 전압에서 저전력 저항을 사용해야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판매되는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값은 허용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기준으로 중첩되는 부분을 최소화하는 방향으로 숫자 선택됨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1.0, 1.5, 2.2, 3.3, 4.7, 6.8, 10)[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오차가 더 낮은 제품들도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.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𝟎𝟖𝟖𝟓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𝑲𝑨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두께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(cm),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246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9" r="-203" b="-4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10108A7-7A55-0BDF-46FC-F0E74A2D88DC}"/>
              </a:ext>
            </a:extLst>
          </p:cNvPr>
          <p:cNvSpPr/>
          <p:nvPr/>
        </p:nvSpPr>
        <p:spPr>
          <a:xfrm>
            <a:off x="11228239" y="2040100"/>
            <a:ext cx="702733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0CFF2A-DC3C-3ADC-1B87-257D8706CB36}"/>
              </a:ext>
            </a:extLst>
          </p:cNvPr>
          <p:cNvSpPr/>
          <p:nvPr/>
        </p:nvSpPr>
        <p:spPr>
          <a:xfrm>
            <a:off x="11228238" y="1862452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353B0-5383-BD5E-9F45-F30279E1227D}"/>
              </a:ext>
            </a:extLst>
          </p:cNvPr>
          <p:cNvGrpSpPr/>
          <p:nvPr/>
        </p:nvGrpSpPr>
        <p:grpSpPr>
          <a:xfrm>
            <a:off x="11438570" y="2208281"/>
            <a:ext cx="282068" cy="120835"/>
            <a:chOff x="11245296" y="1475288"/>
            <a:chExt cx="282068" cy="120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9BFB765-4F43-AACB-FCB4-508FDAD09776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F4561B2-8B92-5CB3-8FA5-3F685F6A1C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7653895-08B7-9EA8-0FB4-E78C2E896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5E836A-ACEC-CEE0-5F88-71709C9EFAEB}"/>
                </a:ext>
              </a:extLst>
            </p:cNvPr>
            <p:cNvGrpSpPr/>
            <p:nvPr/>
          </p:nvGrpSpPr>
          <p:grpSpPr>
            <a:xfrm>
              <a:off x="11401833" y="1475288"/>
              <a:ext cx="125531" cy="120835"/>
              <a:chOff x="11401833" y="1475288"/>
              <a:chExt cx="125531" cy="12083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E52ED92-F946-9C4B-5959-AB50BA9E51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66947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1BD1931-32E8-EB89-C477-6BB98DD21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유전체가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전자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응답이 좋고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안정성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통과시키는 용도로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적층 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양호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소형이기에 바이패스용으로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음극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화살표가 가리키는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용량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낮은 주파수 특성이 있어 정류회로에서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바이패스 용으로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필름을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안정성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고전압에서도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(Mylar)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저가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정밀도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고주파회로와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발진회로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양극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탄탈륨을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신뢰성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커패시터보다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커플링에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spike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형상 전류가 없음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변화에 의한 용량 변화가 엄격하거나 주파수가 높고 신호 파형이 중요한 회로에 쓰임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군사용 및 고성능 전자기기에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(Bipolar):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패키지에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음극끼리 마주봄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상하로 요동칠 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사용하기에 적합하지 않은 오디오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강도가 약함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BP(Bipolar) / NP(Nonpolarized)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 표기됨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(Cylindrical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(Axial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양쪽 끝에 각 단자가 붙은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(Radial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단자가 한 쪽 끝에 붙어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기판에 쉽게 삽입되어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디스크형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(Disc capacitor):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리드형이고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주황색 절연 세라믹 화합물 케이스로 포장됨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직사각 태블릿형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유전체는 전해질층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 화합물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종이로 이루어져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 판 사이에 전해액이 묻은 종이를 넣고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돌돌말아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원통형으로 만듦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상수와 단위 부피당 용량이 가장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에서 많이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원통형은 기생 인덕턴스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[de]coupling, bypass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용으로 흔히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낮은 전력 누설이 필요한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높은 전류에서 사용은 적합하지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측면에서 안정적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주파수를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필요로하는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회로에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 규격에 적합하나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손실 계수가 매우 낮아 높은 주파수에서 높은 전력을 다룰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확성기의 크로스오버 회로에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공급기의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스위칭으로도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박막 유전체를 이용하는 다른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비해 크기가 큰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 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회로에서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[100VDC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문제가 되지 않아 양극성 특징은 장점으로 작용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양극에 병렬로 저항기를 놓으면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저항이 제한하는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방전률로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저항기를 통해 방전되고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저항기를 통해 충전하면 저항기는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제한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(Time constant):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충전되는 전류와 공급되는 전압 사이의 차가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63%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될 때까지의 걸리는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𝑹𝑪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인가하면 금속판의 극성이 전압 극성에 따라 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것으로 보임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크기에 따라 일부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주파수는 차단하고 다른 주파수는 통과시킴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크기가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높은 주파수를 더 효과적으로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전류 서지로도 전하를 채울 수 있기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적용하면 복잡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4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5" r="-203" b="-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전원과 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가지는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f=0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무한대가 되고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통과시킬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이론적으로 무한대 저항을 갖음을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감소하고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신호는 고주파수에서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특히 소형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사용할 때 덜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물질적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밖의 요소에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주파수에 따라 증가하는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교차점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Resistance, ESR)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이상적인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순수하게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있고 저항은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ESR: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저항이라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동일한 기능으로 동일하게 작용하도록 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Q-factor(Quality factor):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𝑬𝑺𝑹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주파수에 따라 크게 변하므로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대략적인 가이드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팩터와는 다른 것임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바이패스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(Bypass capacitor = Decoupling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디지털 칩의 전원 입력 핀 근처에 놓아 고주파 스파이크나 잡음을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흐르게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capacitor):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차단되도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회로의 한 부분에서 다른 부분으로 펄스 전송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 모양이 변할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복합 파형에서 낮은 주파수를 차단하고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신호만 전송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디커플링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높은 주파수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흘리고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저주파수 성분을 보존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신호가 선명해짐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다이오드를 이용해 반대 극성의 신호를 제거하고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충방전을 통해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작용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스위치의 접점을 급격히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부식시키는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아크 방전으로부터 스위치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아크 방전은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푸시 버튼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부하를 제어하는 릴레이에서 발생할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DC(100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심각한 문제가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열리면 유도성 부하로 유지된 자기장이 무너져 전류의 서지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순기전력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(Forward 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발생하는데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서지를 흡수해 스위치 접점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다시 닫힐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저항이 전류 흐름을 제한하면서 스위치를 다시 한 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125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VAC/200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규격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0.5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저항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다이오드를 사용하지만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다이오드를 사용할 수 없어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 근처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97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6" r="-203" b="-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7D839B-62E8-2C98-ACF9-CAC53E6D23B1}"/>
              </a:ext>
            </a:extLst>
          </p:cNvPr>
          <p:cNvGrpSpPr/>
          <p:nvPr/>
        </p:nvGrpSpPr>
        <p:grpSpPr>
          <a:xfrm>
            <a:off x="10467900" y="945486"/>
            <a:ext cx="1467694" cy="1079980"/>
            <a:chOff x="9784506" y="1985014"/>
            <a:chExt cx="1467694" cy="10799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C4E0E-0D33-4454-B57C-259812E50DB6}"/>
                </a:ext>
              </a:extLst>
            </p:cNvPr>
            <p:cNvSpPr/>
            <p:nvPr/>
          </p:nvSpPr>
          <p:spPr>
            <a:xfrm>
              <a:off x="9801974" y="2181159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18A6B5-A25F-5C62-9A1C-94CE1A659D39}"/>
                </a:ext>
              </a:extLst>
            </p:cNvPr>
            <p:cNvSpPr/>
            <p:nvPr/>
          </p:nvSpPr>
          <p:spPr>
            <a:xfrm>
              <a:off x="9801972" y="1985014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고대역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3EE855-77A9-36D5-6752-D60EC4EE0536}"/>
                </a:ext>
              </a:extLst>
            </p:cNvPr>
            <p:cNvGrpSpPr/>
            <p:nvPr/>
          </p:nvGrpSpPr>
          <p:grpSpPr>
            <a:xfrm>
              <a:off x="10197445" y="2274471"/>
              <a:ext cx="953146" cy="233592"/>
              <a:chOff x="11242011" y="1475288"/>
              <a:chExt cx="493053" cy="12083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B33A785-CC1B-7498-AD96-0687F1D9C35D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F3AFA6A-DFE9-82B5-F6D1-0B98ED29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E4A42EE3-07EF-45D4-6FF7-2C94F0C98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2EF5B5A-ADF5-8D35-5A8D-11115D85CF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33231" cy="120835"/>
                <a:chOff x="11401833" y="1475288"/>
                <a:chExt cx="333231" cy="12083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ECF78B5-6458-68EA-E1F6-FB1327AA8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3311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8B1C28B-3F76-FA9B-F91E-4B3AC4528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D07EF5-2CB3-E57D-FABE-C8B127449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3806" y="2919608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17C56F-BC87-350D-29FB-26A4B25A14BD}"/>
                </a:ext>
              </a:extLst>
            </p:cNvPr>
            <p:cNvSpPr txBox="1"/>
            <p:nvPr/>
          </p:nvSpPr>
          <p:spPr>
            <a:xfrm>
              <a:off x="9784506" y="2786567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C113E1-7FE5-31F7-C83E-33DF3213C91A}"/>
                </a:ext>
              </a:extLst>
            </p:cNvPr>
            <p:cNvGrpSpPr/>
            <p:nvPr/>
          </p:nvGrpSpPr>
          <p:grpSpPr>
            <a:xfrm rot="5400000">
              <a:off x="10536786" y="2583826"/>
              <a:ext cx="530276" cy="141287"/>
              <a:chOff x="11325121" y="1447352"/>
              <a:chExt cx="530276" cy="14128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0CF5FE0-D33E-9C08-B415-2D807C537C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4980" y="146000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E018D0-28E7-AAB8-D775-E2FD1D674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F777656-8435-66B1-275E-369635C7D720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736373-AF45-38BC-25A3-97EE85D43FE1}"/>
                </a:ext>
              </a:extLst>
            </p:cNvPr>
            <p:cNvSpPr txBox="1"/>
            <p:nvPr/>
          </p:nvSpPr>
          <p:spPr>
            <a:xfrm>
              <a:off x="9802139" y="225140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EFF7AB2-5965-2F9D-9B7F-03D2D28FC4C3}"/>
              </a:ext>
            </a:extLst>
          </p:cNvPr>
          <p:cNvGrpSpPr/>
          <p:nvPr/>
        </p:nvGrpSpPr>
        <p:grpSpPr>
          <a:xfrm>
            <a:off x="10467898" y="2141053"/>
            <a:ext cx="1467694" cy="1079980"/>
            <a:chOff x="10467898" y="2141053"/>
            <a:chExt cx="1467694" cy="10799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DE60B9-95F4-AB87-6198-12164CA1CAE2}"/>
                </a:ext>
              </a:extLst>
            </p:cNvPr>
            <p:cNvSpPr/>
            <p:nvPr/>
          </p:nvSpPr>
          <p:spPr>
            <a:xfrm>
              <a:off x="10485366" y="2337198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6D93B0-AFA2-CAE2-0791-82AF4637EAB6}"/>
                </a:ext>
              </a:extLst>
            </p:cNvPr>
            <p:cNvSpPr/>
            <p:nvPr/>
          </p:nvSpPr>
          <p:spPr>
            <a:xfrm>
              <a:off x="10485364" y="2141053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저대역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4228B24-B009-2DAE-94A7-5CAFEC9EC4B6}"/>
                </a:ext>
              </a:extLst>
            </p:cNvPr>
            <p:cNvGrpSpPr/>
            <p:nvPr/>
          </p:nvGrpSpPr>
          <p:grpSpPr>
            <a:xfrm rot="5400000">
              <a:off x="11272729" y="2690179"/>
              <a:ext cx="517482" cy="233592"/>
              <a:chOff x="11242011" y="1475288"/>
              <a:chExt cx="259988" cy="12083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275C755-B7BD-5EEF-D77B-3A387C9DA0C5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211612B-885A-BDAD-2F99-DB086C59D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F2A76F2-A0FB-B90F-8E41-BD60886E6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F1F04FD-6958-4ECA-1A40-AE86020B9116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D74144B-EAB7-EA85-4D9A-21B88395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436E3D7-812E-BE38-4DE6-1DCE18BF5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6448AFA-80AD-2D2B-207B-13D157F95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8" y="3075647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9A413-3D39-5DA3-71E0-8D75DB328252}"/>
                </a:ext>
              </a:extLst>
            </p:cNvPr>
            <p:cNvSpPr txBox="1"/>
            <p:nvPr/>
          </p:nvSpPr>
          <p:spPr>
            <a:xfrm>
              <a:off x="10467898" y="2942606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B92DE-A80F-67D1-72ED-AEB162D7DE54}"/>
                </a:ext>
              </a:extLst>
            </p:cNvPr>
            <p:cNvSpPr txBox="1"/>
            <p:nvPr/>
          </p:nvSpPr>
          <p:spPr>
            <a:xfrm>
              <a:off x="10485531" y="240744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FD95FAE-7010-8F81-EB9F-A5C78B72FA49}"/>
                </a:ext>
              </a:extLst>
            </p:cNvPr>
            <p:cNvGrpSpPr/>
            <p:nvPr/>
          </p:nvGrpSpPr>
          <p:grpSpPr>
            <a:xfrm>
              <a:off x="10880838" y="2472857"/>
              <a:ext cx="953149" cy="141287"/>
              <a:chOff x="11325121" y="1447352"/>
              <a:chExt cx="953149" cy="14128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6CFA7A-49FF-B181-E1FD-4CFA6FBA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562" y="1520425"/>
                <a:ext cx="5437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D9881C0-9BDA-EB20-2D62-EF1757D9D1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31551C17-C9D9-3C8D-060D-597E4D189FF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E71BD2-59D2-675E-7EFD-8DF3692D4537}"/>
              </a:ext>
            </a:extLst>
          </p:cNvPr>
          <p:cNvGrpSpPr/>
          <p:nvPr/>
        </p:nvGrpSpPr>
        <p:grpSpPr>
          <a:xfrm>
            <a:off x="10467896" y="4073486"/>
            <a:ext cx="1467694" cy="1079980"/>
            <a:chOff x="10467896" y="4073486"/>
            <a:chExt cx="1467694" cy="107998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A7BFC1-893F-F5CD-C7E5-854F44FF3159}"/>
                </a:ext>
              </a:extLst>
            </p:cNvPr>
            <p:cNvSpPr/>
            <p:nvPr/>
          </p:nvSpPr>
          <p:spPr>
            <a:xfrm>
              <a:off x="10485364" y="4269631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AB5CF9-1C72-03D8-F58F-8CFBA110AF3C}"/>
                </a:ext>
              </a:extLst>
            </p:cNvPr>
            <p:cNvSpPr/>
            <p:nvPr/>
          </p:nvSpPr>
          <p:spPr>
            <a:xfrm>
              <a:off x="10485362" y="4073486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평활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FA0E559-A7D5-4910-0EA4-B16F8A6C0D89}"/>
                </a:ext>
              </a:extLst>
            </p:cNvPr>
            <p:cNvGrpSpPr/>
            <p:nvPr/>
          </p:nvGrpSpPr>
          <p:grpSpPr>
            <a:xfrm rot="5400000">
              <a:off x="11272727" y="4622612"/>
              <a:ext cx="517482" cy="233592"/>
              <a:chOff x="11242011" y="1475288"/>
              <a:chExt cx="259988" cy="120835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3269D839-F5DB-4470-B2ED-8E805B14D57E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5C13494-382A-27D7-B893-915525414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7742588-ACD0-6706-9D8E-6E31275A3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9C1ADD43-B04E-BBC0-A6BE-8367DFE49F0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001430D0-F15A-1039-720D-930DD667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B364D45-D52B-7076-B683-F05C2CB0A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2F8692F-69F7-CF59-079D-F49983D1D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6" y="5008080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497428-33E5-A18E-1E7F-F223B818C8E0}"/>
                </a:ext>
              </a:extLst>
            </p:cNvPr>
            <p:cNvSpPr txBox="1"/>
            <p:nvPr/>
          </p:nvSpPr>
          <p:spPr>
            <a:xfrm>
              <a:off x="10467896" y="4875039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6C57E-1AD5-E466-ADE2-7C8465CD9CF0}"/>
                </a:ext>
              </a:extLst>
            </p:cNvPr>
            <p:cNvSpPr txBox="1"/>
            <p:nvPr/>
          </p:nvSpPr>
          <p:spPr>
            <a:xfrm>
              <a:off x="10485529" y="433988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FFFE0B5-FD3F-EC98-82EC-41240F56B9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460" y="4478363"/>
              <a:ext cx="688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6957A30-5F2A-5589-1744-5658375C3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0836" y="4478339"/>
              <a:ext cx="365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EE37708-38A3-4286-3E3C-AF8A38AD87DC}"/>
                </a:ext>
              </a:extLst>
            </p:cNvPr>
            <p:cNvGrpSpPr/>
            <p:nvPr/>
          </p:nvGrpSpPr>
          <p:grpSpPr>
            <a:xfrm>
              <a:off x="11012418" y="4398697"/>
              <a:ext cx="133041" cy="167517"/>
              <a:chOff x="10872718" y="4405047"/>
              <a:chExt cx="133041" cy="16751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0548FA5-B227-3DE5-B017-220812CFD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7636" y="4405047"/>
                <a:ext cx="0" cy="1675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97E44954-4646-DE23-C766-7058E0D5A536}"/>
                  </a:ext>
                </a:extLst>
              </p:cNvPr>
              <p:cNvSpPr/>
              <p:nvPr/>
            </p:nvSpPr>
            <p:spPr>
              <a:xfrm rot="5400000">
                <a:off x="10855481" y="4422285"/>
                <a:ext cx="167516" cy="1330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15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3350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성능 유지를 위해 전기적 전위차를 요구하기 때문에 규격보다 낮은 전압을 피해야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극성이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반대 방향으로 연결하면 실질적으로 저항이 없는 상태가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동작 전압을 초과하면 유전체 파괴될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스파크 또는 아크 방전이 일어나 단락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최대값은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누설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(Charge leakage)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발생하기 쉬우므로 전하 충전이 오래 걸리는 곳에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메모리 효과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유전흡수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absorption):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방전되고 회로와의 연결이 끊어진 후 전해질이 이전 전압의 일부를 표시하는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단층 세라믹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자주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ESR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갖는다는 것은 전력을 열로 방출한다는 의미이며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전류도 열을 발생시킴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일반 부품 온도는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85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진동이 심한 환경에서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/C-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사용해 고정시켜 보호해야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(Variable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흔히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회로를 조정하는데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𝑳𝑪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(1GHz)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만드는데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제한으로 타이밍 회로에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음의 단자와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연결하지 않은 상태에서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금속 드라이버로 인해 잘못된 값으로 조정될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드라이버 사용할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(Overcoat),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폭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(Lock paint)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고무 재질의 접착제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조립을 마친 부품 위에 발라 습기나 진동으로부터 부품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록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페인트로 조절 나사에 발라 설정을 마친 나사가 회전하는 것을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shielding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외부 영향 차단해야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근처에 손을 가져가면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값이 변할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21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03" r="-203" b="-1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8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자레이터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(Gyrator):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코일 기반 인덕터의 기능 일부를 구현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반도체는 회로에 따라 트랜지스터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효과를 유도하지 않아 포화나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히스테리시스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문제를 일으키지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 발생하지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신호를 약화시킨 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서서히 낮춰 인덕터의 기능을 흉내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크기가 커서 사용할 수 없을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품질이 중요할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접지할 필요가 없지만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자이레이터는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접지 연결이 필요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기생 효과 없이 높은 인덕턴스 구현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정확한 캘리브레이션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부품에 영향을 미치는 자기장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165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3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9D46E9-FD8F-B49E-A8B0-E1648EDF43EE}"/>
              </a:ext>
            </a:extLst>
          </p:cNvPr>
          <p:cNvGrpSpPr/>
          <p:nvPr/>
        </p:nvGrpSpPr>
        <p:grpSpPr>
          <a:xfrm>
            <a:off x="10807515" y="993443"/>
            <a:ext cx="1164025" cy="1737056"/>
            <a:chOff x="10688982" y="1095043"/>
            <a:chExt cx="1164025" cy="17370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0688983" y="1272690"/>
              <a:ext cx="1164024" cy="1559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0688982" y="1095043"/>
              <a:ext cx="1164024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022BE11-DB68-C929-AC0D-2C79AF6ECC83}"/>
                </a:ext>
              </a:extLst>
            </p:cNvPr>
            <p:cNvGrpSpPr/>
            <p:nvPr/>
          </p:nvGrpSpPr>
          <p:grpSpPr>
            <a:xfrm>
              <a:off x="11599433" y="1802452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9A6F237-73DB-69D2-129C-A363A1550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2EA609-1427-D907-2642-A61D8E59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76016AE0-B828-9DFC-4B1B-746C8F9D3E0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8187E5A-11C0-1CBC-9692-223C43B5798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0C2360E3-ED48-2AC2-28F6-41A234B0BFB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CE61B6A9-3968-030F-AA0A-7A28C5B632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C2A9CB-0BEF-B970-4D23-E62232903769}"/>
                </a:ext>
              </a:extLst>
            </p:cNvPr>
            <p:cNvGrpSpPr/>
            <p:nvPr/>
          </p:nvGrpSpPr>
          <p:grpSpPr>
            <a:xfrm>
              <a:off x="11599433" y="2339800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8B70709-156E-D0B6-8D42-B92E2C6CA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90274EF-8B0B-A8F3-61DF-BD8DF3C9A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05E71E05-4EA3-1BA1-C4B6-7EDFBB3091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>
                <a:extLst>
                  <a:ext uri="{FF2B5EF4-FFF2-40B4-BE49-F238E27FC236}">
                    <a16:creationId xmlns:a16="http://schemas.microsoft.com/office/drawing/2014/main" id="{A7D44162-DC77-3965-4CA1-1702F3FD46C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41940CA2-6042-713C-96E3-FFEA43DE56BF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D774F562-A130-8CD0-D3F2-00860551447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1599433" y="1329092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0677CB-A14B-8CD6-F589-5B4D14C94560}"/>
                </a:ext>
              </a:extLst>
            </p:cNvPr>
            <p:cNvSpPr txBox="1"/>
            <p:nvPr/>
          </p:nvSpPr>
          <p:spPr>
            <a:xfrm>
              <a:off x="10778689" y="188525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53BCA3-701E-C218-5FFC-BEC85C139C07}"/>
                </a:ext>
              </a:extLst>
            </p:cNvPr>
            <p:cNvSpPr txBox="1"/>
            <p:nvPr/>
          </p:nvSpPr>
          <p:spPr>
            <a:xfrm>
              <a:off x="10688982" y="2357502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(+</a:t>
              </a:r>
              <a:r>
                <a:rPr lang="ko-KR" altLang="en-US" sz="1000" b="1" dirty="0"/>
                <a:t>금속 입자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D2F709C-6840-793E-0CB7-A319F381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2A14F2A-641A-2164-6362-186FAD6F9E5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5A36BB-AA09-A586-4B44-F36ED4882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4EE41CC-3F0E-7AB8-3681-37FD8476A79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0778689" y="141134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BDE9F8-03FD-9B7B-901B-1CA47501561A}"/>
              </a:ext>
            </a:extLst>
          </p:cNvPr>
          <p:cNvGrpSpPr/>
          <p:nvPr/>
        </p:nvGrpSpPr>
        <p:grpSpPr>
          <a:xfrm>
            <a:off x="10743412" y="3183646"/>
            <a:ext cx="669293" cy="120835"/>
            <a:chOff x="11245296" y="1475288"/>
            <a:chExt cx="669293" cy="1208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F9E0B61-B61E-44B9-A9A0-4E82FEB980F0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3C0A05F-666F-2C5F-FB33-34CF89C9AD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F3B0D83-2AC9-4AE1-89AC-621311CAD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28F6D3-2AE6-C05B-14A9-48A0232B3D87}"/>
                </a:ext>
              </a:extLst>
            </p:cNvPr>
            <p:cNvGrpSpPr/>
            <p:nvPr/>
          </p:nvGrpSpPr>
          <p:grpSpPr>
            <a:xfrm>
              <a:off x="11401833" y="1475288"/>
              <a:ext cx="512756" cy="120835"/>
              <a:chOff x="11401833" y="1475288"/>
              <a:chExt cx="512756" cy="120835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5CFC8B1-808F-DB9B-2799-38270005D8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06530" y="1535707"/>
                <a:ext cx="5080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93C7C93-8035-9AA1-BB7A-31486A114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49956C-308E-1A7D-54AF-722CB6713FCB}"/>
              </a:ext>
            </a:extLst>
          </p:cNvPr>
          <p:cNvGrpSpPr/>
          <p:nvPr/>
        </p:nvGrpSpPr>
        <p:grpSpPr>
          <a:xfrm>
            <a:off x="10798411" y="3351122"/>
            <a:ext cx="614292" cy="75126"/>
            <a:chOff x="10837424" y="1447352"/>
            <a:chExt cx="1155275" cy="141287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D5B251-3D59-8349-DC19-A628881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7424" y="1525165"/>
              <a:ext cx="608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089C55-FF4B-5228-D0BF-A656EBF04E76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887B52F-4BEE-A42A-DF1B-76019C6E91B6}"/>
                </a:ext>
              </a:extLst>
            </p:cNvPr>
            <p:cNvCxnSpPr>
              <a:cxnSpLocks/>
            </p:cNvCxnSpPr>
            <p:nvPr/>
          </p:nvCxnSpPr>
          <p:spPr>
            <a:xfrm>
              <a:off x="11734759" y="1525165"/>
              <a:ext cx="2579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AE8F8C-49A1-967E-44BE-4C057B7801D6}"/>
              </a:ext>
            </a:extLst>
          </p:cNvPr>
          <p:cNvCxnSpPr>
            <a:cxnSpLocks/>
          </p:cNvCxnSpPr>
          <p:nvPr/>
        </p:nvCxnSpPr>
        <p:spPr>
          <a:xfrm flipH="1">
            <a:off x="11619763" y="3322087"/>
            <a:ext cx="1215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CEBBC54-439E-3243-E2E7-17CC9ED551C9}"/>
              </a:ext>
            </a:extLst>
          </p:cNvPr>
          <p:cNvCxnSpPr>
            <a:cxnSpLocks/>
          </p:cNvCxnSpPr>
          <p:nvPr/>
        </p:nvCxnSpPr>
        <p:spPr>
          <a:xfrm>
            <a:off x="11741317" y="3093587"/>
            <a:ext cx="0" cy="234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E6D9FF-5D34-FB4C-154B-8600D856EB3B}"/>
              </a:ext>
            </a:extLst>
          </p:cNvPr>
          <p:cNvGrpSpPr/>
          <p:nvPr/>
        </p:nvGrpSpPr>
        <p:grpSpPr>
          <a:xfrm>
            <a:off x="10927165" y="3244066"/>
            <a:ext cx="121554" cy="497122"/>
            <a:chOff x="9469548" y="2197434"/>
            <a:chExt cx="121554" cy="49712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34BCA7-2907-D61C-A483-AAB22C4310F8}"/>
                </a:ext>
              </a:extLst>
            </p:cNvPr>
            <p:cNvGrpSpPr/>
            <p:nvPr/>
          </p:nvGrpSpPr>
          <p:grpSpPr>
            <a:xfrm rot="5400000">
              <a:off x="9297480" y="2396528"/>
              <a:ext cx="473313" cy="75126"/>
              <a:chOff x="10965453" y="1447352"/>
              <a:chExt cx="890140" cy="141287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1D8E1EC-542C-9837-9353-D79984B8DE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205705" y="1284912"/>
                <a:ext cx="0" cy="480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591167A-6C33-8E5D-BD68-39480B43310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7D93767-6825-1316-ABAC-FB69DF5921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5176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EDD1BFE-F822-7A3F-EC00-E9FF71284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48" y="2670743"/>
              <a:ext cx="1215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0D7CF7-7288-EB46-C548-DD21436E8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2435" y="2694556"/>
              <a:ext cx="79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79835C-FB41-73D4-C8D1-FB5A2FBDA328}"/>
              </a:ext>
            </a:extLst>
          </p:cNvPr>
          <p:cNvCxnSpPr>
            <a:cxnSpLocks/>
          </p:cNvCxnSpPr>
          <p:nvPr/>
        </p:nvCxnSpPr>
        <p:spPr>
          <a:xfrm>
            <a:off x="10749762" y="3111289"/>
            <a:ext cx="0" cy="132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33F2CBB-5B35-BE0C-0205-1F29E726E9D1}"/>
              </a:ext>
            </a:extLst>
          </p:cNvPr>
          <p:cNvCxnSpPr>
            <a:cxnSpLocks/>
          </p:cNvCxnSpPr>
          <p:nvPr/>
        </p:nvCxnSpPr>
        <p:spPr>
          <a:xfrm>
            <a:off x="11340636" y="3398573"/>
            <a:ext cx="0" cy="119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5757719-63B7-A9EF-B22E-825CA1742962}"/>
              </a:ext>
            </a:extLst>
          </p:cNvPr>
          <p:cNvCxnSpPr>
            <a:cxnSpLocks/>
          </p:cNvCxnSpPr>
          <p:nvPr/>
        </p:nvCxnSpPr>
        <p:spPr>
          <a:xfrm>
            <a:off x="11680540" y="3316007"/>
            <a:ext cx="0" cy="195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58C91F1-12B9-D3A6-2587-58A5D47B9B6B}"/>
              </a:ext>
            </a:extLst>
          </p:cNvPr>
          <p:cNvCxnSpPr>
            <a:cxnSpLocks/>
          </p:cNvCxnSpPr>
          <p:nvPr/>
        </p:nvCxnSpPr>
        <p:spPr>
          <a:xfrm flipH="1">
            <a:off x="11335601" y="3511399"/>
            <a:ext cx="344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10BCA6D-AE0D-9B57-A7AA-08B3925344A3}"/>
              </a:ext>
            </a:extLst>
          </p:cNvPr>
          <p:cNvCxnSpPr>
            <a:cxnSpLocks/>
          </p:cNvCxnSpPr>
          <p:nvPr/>
        </p:nvCxnSpPr>
        <p:spPr>
          <a:xfrm>
            <a:off x="10804058" y="3246407"/>
            <a:ext cx="0" cy="142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55B9490-9B4C-92C1-FA1C-B60DEDFFA34B}"/>
              </a:ext>
            </a:extLst>
          </p:cNvPr>
          <p:cNvSpPr/>
          <p:nvPr/>
        </p:nvSpPr>
        <p:spPr>
          <a:xfrm>
            <a:off x="10636423" y="3009911"/>
            <a:ext cx="213977" cy="101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983958-A40F-12A3-2460-F8412A1DC23C}"/>
              </a:ext>
            </a:extLst>
          </p:cNvPr>
          <p:cNvSpPr/>
          <p:nvPr/>
        </p:nvSpPr>
        <p:spPr>
          <a:xfrm>
            <a:off x="11634328" y="3011425"/>
            <a:ext cx="213977" cy="101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6288A-8F90-69C1-CB90-AB21E4889B93}"/>
              </a:ext>
            </a:extLst>
          </p:cNvPr>
          <p:cNvGrpSpPr/>
          <p:nvPr/>
        </p:nvGrpSpPr>
        <p:grpSpPr>
          <a:xfrm>
            <a:off x="11384790" y="3206710"/>
            <a:ext cx="234973" cy="228598"/>
            <a:chOff x="11384790" y="3206710"/>
            <a:chExt cx="234973" cy="228598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7CFB13C0-D339-7DE8-A95E-7ADB6BD82998}"/>
                </a:ext>
              </a:extLst>
            </p:cNvPr>
            <p:cNvSpPr/>
            <p:nvPr/>
          </p:nvSpPr>
          <p:spPr>
            <a:xfrm rot="5400000">
              <a:off x="11401935" y="3217480"/>
              <a:ext cx="228598" cy="20705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02538E5-561F-3457-1A49-FE286952E78B}"/>
                </a:ext>
              </a:extLst>
            </p:cNvPr>
            <p:cNvSpPr txBox="1"/>
            <p:nvPr/>
          </p:nvSpPr>
          <p:spPr>
            <a:xfrm>
              <a:off x="11384791" y="3206710"/>
              <a:ext cx="13490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/>
                <a:t>+</a:t>
              </a:r>
              <a:endParaRPr lang="ko-KR" altLang="en-US" sz="8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A0F278-E7DF-1709-954A-CF7E5EBF7B90}"/>
                </a:ext>
              </a:extLst>
            </p:cNvPr>
            <p:cNvSpPr txBox="1"/>
            <p:nvPr/>
          </p:nvSpPr>
          <p:spPr>
            <a:xfrm>
              <a:off x="11384790" y="3305440"/>
              <a:ext cx="13490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/>
                <a:t>-</a:t>
              </a:r>
              <a:endParaRPr lang="ko-KR" altLang="en-US" sz="800" b="1" dirty="0"/>
            </a:p>
          </p:txBody>
        </p: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id="{FC361EC7-46DD-CDE2-E59E-460A56D12578}"/>
              </a:ext>
            </a:extLst>
          </p:cNvPr>
          <p:cNvSpPr/>
          <p:nvPr/>
        </p:nvSpPr>
        <p:spPr>
          <a:xfrm>
            <a:off x="10963634" y="3222546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73790A8-67F0-F423-5E50-F5193E70A6C2}"/>
              </a:ext>
            </a:extLst>
          </p:cNvPr>
          <p:cNvSpPr/>
          <p:nvPr/>
        </p:nvSpPr>
        <p:spPr>
          <a:xfrm>
            <a:off x="10778395" y="3222546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853CBD6-BE72-8033-AF85-EB0C3C592F97}"/>
              </a:ext>
            </a:extLst>
          </p:cNvPr>
          <p:cNvSpPr/>
          <p:nvPr/>
        </p:nvSpPr>
        <p:spPr>
          <a:xfrm>
            <a:off x="11316153" y="3371815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A91D67D-4007-51FA-73A8-70A85C43EA6A}"/>
              </a:ext>
            </a:extLst>
          </p:cNvPr>
          <p:cNvSpPr/>
          <p:nvPr/>
        </p:nvSpPr>
        <p:spPr>
          <a:xfrm>
            <a:off x="11659368" y="3301917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A24AB7-D389-2FC2-1C04-7B56DC661C3C}"/>
              </a:ext>
            </a:extLst>
          </p:cNvPr>
          <p:cNvSpPr txBox="1"/>
          <p:nvPr/>
        </p:nvSpPr>
        <p:spPr>
          <a:xfrm>
            <a:off x="10821862" y="3105455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0.01 </a:t>
            </a:r>
            <a:r>
              <a:rPr lang="en-US" altLang="ko-KR" sz="600" b="1" dirty="0" err="1"/>
              <a:t>uF</a:t>
            </a:r>
            <a:endParaRPr lang="ko-KR" altLang="en-US" sz="6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38C114-7CFD-3539-C860-89BA6BBAAB37}"/>
              </a:ext>
            </a:extLst>
          </p:cNvPr>
          <p:cNvSpPr txBox="1"/>
          <p:nvPr/>
        </p:nvSpPr>
        <p:spPr>
          <a:xfrm>
            <a:off x="10602432" y="3523503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100K</a:t>
            </a:r>
            <a:endParaRPr lang="ko-KR" altLang="en-US" sz="6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AA7791-BE31-F563-046B-7F5F77C42804}"/>
              </a:ext>
            </a:extLst>
          </p:cNvPr>
          <p:cNvSpPr txBox="1"/>
          <p:nvPr/>
        </p:nvSpPr>
        <p:spPr>
          <a:xfrm>
            <a:off x="10981819" y="3453094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100</a:t>
            </a:r>
            <a:endParaRPr lang="ko-KR" altLang="en-US" sz="600" b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E2F5C3-734E-87FB-AD87-B44CEA5FD6FA}"/>
              </a:ext>
            </a:extLst>
          </p:cNvPr>
          <p:cNvSpPr/>
          <p:nvPr/>
        </p:nvSpPr>
        <p:spPr>
          <a:xfrm>
            <a:off x="10560213" y="2917894"/>
            <a:ext cx="1347686" cy="91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5BD7611-2B41-28F7-5CFE-A76D7107C600}"/>
              </a:ext>
            </a:extLst>
          </p:cNvPr>
          <p:cNvSpPr/>
          <p:nvPr/>
        </p:nvSpPr>
        <p:spPr>
          <a:xfrm>
            <a:off x="10559770" y="3830236"/>
            <a:ext cx="134768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자이레이터</a:t>
            </a:r>
            <a:r>
              <a:rPr lang="ko-KR" altLang="en-US" sz="1200" b="1" dirty="0">
                <a:solidFill>
                  <a:schemeClr val="tx1"/>
                </a:solidFill>
              </a:rPr>
              <a:t> 회로</a:t>
            </a:r>
          </a:p>
        </p:txBody>
      </p:sp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4972"/>
              </p:ext>
            </p:extLst>
          </p:nvPr>
        </p:nvGraphicFramePr>
        <p:xfrm>
          <a:off x="83626" y="868117"/>
          <a:ext cx="1201947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이력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Hysteresis)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큰 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힘이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불연속적이면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 구역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domain)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부분적 임의 상태로 돌아가고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약한 영구 자석의 형태로 남음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철심이 교류전류가 양에서 음으로 방향을 바꾸는 주기 동안 자기장을 기억하는 상태로 남으려는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(Retentivity):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극성을 유지하려는 경향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철심은 보자성이 강함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(Eddy Current)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자기장으로 인해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코어를 통해 순환하려는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폐열을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발생시켜 효율을 떨어뜨리고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높을 때 특히 그러함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맴돌이 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사이클에서 에너지 손실을 유발하고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손실은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증가할 때 선형적으로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 코어는 고주파수에는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철심을 넣은 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주파수에서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코어를 이용하면 맴돌이 전류와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문제는 없지만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같은 인덕턴스를 갖는 자기 코어 인덕터보다 크기가 매우 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잔류 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(Remanent Magnetism):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약한 잔여 자기장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인덕터에 연결될 때 자기장이 생성되고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(EMF)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최대 크기로 증가하는 동안에만 지속되고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정상 상태에 흐르면 코일에는 전류가 정상적으로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자체 유도로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자체 유도는 완충 전까지 전류 유입을 촉진하고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완충 이후 전류 흐름을 차단하는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동작 방해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고주파수의 교류 전류가 인덕터에 흐르려고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펄스가 작아 역기전력을 극복하지 못하면 코일에 전류가 차단됨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코일을 특정 주파수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 주파수 통과하도록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없는 단순회로라도 자체 인덕턴스가 있지만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작아 무시할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끊기면 코일로 생성한 자기장이 무너지고 에너지 방출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(Forward EMF)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발생하고 다른 부품들에 간섭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전압의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(Clamping voltage transient):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순기전력은 코일에 다이오드를 병렬로 연결해 전류가 다이오드 쪽으로 순환하도록 만들어 처리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스너버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공급기처럼 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 변화가 일어나는 장비에서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매우중요한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기능을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오실레이터를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공급기의 스파이크 차단에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7954"/>
              </p:ext>
            </p:extLst>
          </p:nvPr>
        </p:nvGraphicFramePr>
        <p:xfrm>
          <a:off x="62980" y="844833"/>
          <a:ext cx="120194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활용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누설자계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Magnetic Field)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생성하는 경향이 있어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다루기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기생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(Parasitic Capacitance)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인접한 코일 사이에서 발생하고 높은 주파수에서 크기가 커지며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자기 공진하도록 이끎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기하학적 모양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재질을 적절히 선택해야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 포화되면 전류에 의해 증가되던 인덕턴스는 더이상 증가하지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크기를 키우거나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낮추거나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 횟수를 줄이거나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투자율이 낮은 코어 사용 등 여러 조치를 취해야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라디오 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(RF, Radio Frequency)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인덕터 효율을 떨어뜨리는 문제를 일으킴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표피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(Skin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주로 도선 표면으로 흐르려는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근접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(Proximity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도선에서 발생한 자기장이 인접 코일에 맴돌이 전류를 유도하려는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실효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CBB7EAC-6D18-18B8-1FFA-B866C7B1160F}"/>
              </a:ext>
            </a:extLst>
          </p:cNvPr>
          <p:cNvGrpSpPr/>
          <p:nvPr/>
        </p:nvGrpSpPr>
        <p:grpSpPr>
          <a:xfrm>
            <a:off x="592722" y="1598267"/>
            <a:ext cx="1439824" cy="773459"/>
            <a:chOff x="253266" y="1211044"/>
            <a:chExt cx="982891" cy="52799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F285AAB-6FB7-C00B-BAB8-0666445CD2DE}"/>
                </a:ext>
              </a:extLst>
            </p:cNvPr>
            <p:cNvGrpSpPr/>
            <p:nvPr/>
          </p:nvGrpSpPr>
          <p:grpSpPr>
            <a:xfrm>
              <a:off x="253266" y="1211044"/>
              <a:ext cx="982891" cy="515105"/>
              <a:chOff x="616507" y="1185747"/>
              <a:chExt cx="982891" cy="51510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C8CB9CB-6CEE-DE55-25CB-D9E20F933B9A}"/>
                  </a:ext>
                </a:extLst>
              </p:cNvPr>
              <p:cNvSpPr/>
              <p:nvPr/>
            </p:nvSpPr>
            <p:spPr>
              <a:xfrm>
                <a:off x="616507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56C0B8DD-5F5A-16FE-F7A6-0842C5F76D34}"/>
                  </a:ext>
                </a:extLst>
              </p:cNvPr>
              <p:cNvGrpSpPr/>
              <p:nvPr/>
            </p:nvGrpSpPr>
            <p:grpSpPr>
              <a:xfrm rot="5400000">
                <a:off x="1075908" y="833335"/>
                <a:ext cx="71868" cy="776691"/>
                <a:chOff x="453865" y="1902069"/>
                <a:chExt cx="100745" cy="1088770"/>
              </a:xfrm>
            </p:grpSpPr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7754C43D-E057-6F07-B1D2-9ED260EB0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4854" y="2163437"/>
                  <a:ext cx="5227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9BF79A97-643D-6135-FAA9-2EE7CDA2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9625" y="2854242"/>
                  <a:ext cx="2731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원호 87">
                  <a:extLst>
                    <a:ext uri="{FF2B5EF4-FFF2-40B4-BE49-F238E27FC236}">
                      <a16:creationId xmlns:a16="http://schemas.microsoft.com/office/drawing/2014/main" id="{06050063-7B94-2B36-216E-24584A8790E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원호 88">
                  <a:extLst>
                    <a:ext uri="{FF2B5EF4-FFF2-40B4-BE49-F238E27FC236}">
                      <a16:creationId xmlns:a16="http://schemas.microsoft.com/office/drawing/2014/main" id="{AD7941F7-A99B-BCE2-F239-3789409417F1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원호 89">
                  <a:extLst>
                    <a:ext uri="{FF2B5EF4-FFF2-40B4-BE49-F238E27FC236}">
                      <a16:creationId xmlns:a16="http://schemas.microsoft.com/office/drawing/2014/main" id="{03ABB6F0-1CC3-E551-43AD-5BC936D207CE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D5A4AB03-FF00-DD91-7A5B-18CDE6605218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E868422B-4FEC-F765-78CA-BE27B279149E}"/>
                  </a:ext>
                </a:extLst>
              </p:cNvPr>
              <p:cNvGrpSpPr/>
              <p:nvPr/>
            </p:nvGrpSpPr>
            <p:grpSpPr>
              <a:xfrm rot="5400000">
                <a:off x="968860" y="1421360"/>
                <a:ext cx="477504" cy="75126"/>
                <a:chOff x="11192730" y="1447352"/>
                <a:chExt cx="898023" cy="141287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1A9FF3F0-3F95-4B02-12C3-C4C5288DC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92730" y="1525165"/>
                  <a:ext cx="2532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01BDB774-81D1-7A06-FA4B-0E564DE8C83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B972338-1395-8BFA-7CEF-13A3954E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912756" y="1347168"/>
                  <a:ext cx="0" cy="3559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86D30E-C68D-C244-606C-D6E54BA10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96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6153AEC-E1A8-C0F4-A892-282D2BD59FFE}"/>
                  </a:ext>
                </a:extLst>
              </p:cNvPr>
              <p:cNvSpPr/>
              <p:nvPr/>
            </p:nvSpPr>
            <p:spPr>
              <a:xfrm>
                <a:off x="1385421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E30D416-6FC0-16F3-554D-67706EB2B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0B37BA-6897-69E1-6D7C-13600E61D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496" y="1514217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E692638-728E-71DF-CF90-6E369DEF7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320" y="1697676"/>
                <a:ext cx="7737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0CAB5E0-8429-5F04-A0DE-5909756CF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511040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D99FB10-1D5D-2F80-06EB-FDF5D4BB6AC8}"/>
                </a:ext>
              </a:extLst>
            </p:cNvPr>
            <p:cNvSpPr/>
            <p:nvPr/>
          </p:nvSpPr>
          <p:spPr>
            <a:xfrm>
              <a:off x="820329" y="1227421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06D52F93-63B4-6CAB-E994-950ADA50E851}"/>
                </a:ext>
              </a:extLst>
            </p:cNvPr>
            <p:cNvSpPr/>
            <p:nvPr/>
          </p:nvSpPr>
          <p:spPr>
            <a:xfrm>
              <a:off x="820329" y="169332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63F7F2D-8B6D-B272-C2C6-91A52F8C19E0}"/>
              </a:ext>
            </a:extLst>
          </p:cNvPr>
          <p:cNvGrpSpPr/>
          <p:nvPr/>
        </p:nvGrpSpPr>
        <p:grpSpPr>
          <a:xfrm>
            <a:off x="2959430" y="1596938"/>
            <a:ext cx="1428802" cy="768673"/>
            <a:chOff x="1527000" y="1221765"/>
            <a:chExt cx="982891" cy="5287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E0704D8-B96C-D0C4-767C-8188C95522B7}"/>
                </a:ext>
              </a:extLst>
            </p:cNvPr>
            <p:cNvSpPr/>
            <p:nvPr/>
          </p:nvSpPr>
          <p:spPr>
            <a:xfrm>
              <a:off x="1527000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2816FB7-3D7C-C8ED-B7A3-A24A36B3C8A3}"/>
                </a:ext>
              </a:extLst>
            </p:cNvPr>
            <p:cNvGrpSpPr/>
            <p:nvPr/>
          </p:nvGrpSpPr>
          <p:grpSpPr>
            <a:xfrm rot="10800000">
              <a:off x="2003517" y="1258858"/>
              <a:ext cx="71868" cy="475212"/>
              <a:chOff x="453865" y="2250314"/>
              <a:chExt cx="100745" cy="666155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83F7C909-616A-B2FF-4DBA-2CA393B99D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2" y="2250314"/>
                <a:ext cx="0" cy="1744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16D6512E-F298-5523-AD5A-214DCCD0D1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1" y="2717644"/>
                <a:ext cx="1" cy="198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A4394B90-8123-8B31-266E-237F790E7CAD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원호 129">
                <a:extLst>
                  <a:ext uri="{FF2B5EF4-FFF2-40B4-BE49-F238E27FC236}">
                    <a16:creationId xmlns:a16="http://schemas.microsoft.com/office/drawing/2014/main" id="{A7791C89-5F68-5D0E-E548-05F044D735D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원호 130">
                <a:extLst>
                  <a:ext uri="{FF2B5EF4-FFF2-40B4-BE49-F238E27FC236}">
                    <a16:creationId xmlns:a16="http://schemas.microsoft.com/office/drawing/2014/main" id="{09AC5619-FEA4-8EDF-E040-1322BAE2DCD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6E1B3719-51BE-747D-9B83-8FB7DE24200E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E2B48FD-EACC-D17E-4669-05EA3C2E05DA}"/>
                </a:ext>
              </a:extLst>
            </p:cNvPr>
            <p:cNvGrpSpPr/>
            <p:nvPr/>
          </p:nvGrpSpPr>
          <p:grpSpPr>
            <a:xfrm>
              <a:off x="1630490" y="1221765"/>
              <a:ext cx="772412" cy="75126"/>
              <a:chOff x="11192730" y="1447352"/>
              <a:chExt cx="1452645" cy="141287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E5995E6-7FEF-5210-9B16-AF9B98939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FA598D2E-3458-FA70-17AC-661BEE77B806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F4EDE00A-28B5-D7AB-6661-20120905A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6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B09B5FD4-402A-1BEB-755E-E0D826AC92E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89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95CC38-F3A8-A860-4C87-E1B0F18DC06D}"/>
                </a:ext>
              </a:extLst>
            </p:cNvPr>
            <p:cNvSpPr/>
            <p:nvPr/>
          </p:nvSpPr>
          <p:spPr>
            <a:xfrm>
              <a:off x="2295914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5D0600-EA21-99E3-5541-9ADD2AFCF3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BEC2C54-78B4-AC79-57DD-8FC9A7D5B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989" y="155061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854E8FD-4ED8-4A58-3198-B860BD59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813" y="173407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B9FF676-9D2F-70F3-939C-A0C15FC281CF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54743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CB1F618-A492-1BAA-5EE4-A450491BF100}"/>
                </a:ext>
              </a:extLst>
            </p:cNvPr>
            <p:cNvSpPr/>
            <p:nvPr/>
          </p:nvSpPr>
          <p:spPr>
            <a:xfrm>
              <a:off x="2020135" y="124682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ACEC52C9-02D7-60A0-538B-644B2F1EFFF4}"/>
                </a:ext>
              </a:extLst>
            </p:cNvPr>
            <p:cNvSpPr/>
            <p:nvPr/>
          </p:nvSpPr>
          <p:spPr>
            <a:xfrm>
              <a:off x="2013730" y="1704826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E7DF389-FD64-8B68-B75F-234E8C1BA829}"/>
              </a:ext>
            </a:extLst>
          </p:cNvPr>
          <p:cNvGrpSpPr/>
          <p:nvPr/>
        </p:nvGrpSpPr>
        <p:grpSpPr>
          <a:xfrm>
            <a:off x="5281212" y="1562746"/>
            <a:ext cx="1442405" cy="829940"/>
            <a:chOff x="272599" y="1936134"/>
            <a:chExt cx="982891" cy="56554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499173D-18AF-6226-A188-0DAC5CE244F2}"/>
                </a:ext>
              </a:extLst>
            </p:cNvPr>
            <p:cNvSpPr/>
            <p:nvPr/>
          </p:nvSpPr>
          <p:spPr>
            <a:xfrm>
              <a:off x="272599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B3D11C1-8DD0-184B-12EE-8857641222B8}"/>
                </a:ext>
              </a:extLst>
            </p:cNvPr>
            <p:cNvGrpSpPr/>
            <p:nvPr/>
          </p:nvGrpSpPr>
          <p:grpSpPr>
            <a:xfrm rot="5400000">
              <a:off x="496189" y="1844788"/>
              <a:ext cx="71868" cy="302264"/>
              <a:chOff x="453865" y="2364861"/>
              <a:chExt cx="100745" cy="423716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BCC326D8-2CE5-FD96-69C6-E800F5D06D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6250" y="2394833"/>
                <a:ext cx="59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BF34043A-3F68-3AD1-2C01-B2433BFE44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756" y="2753112"/>
                <a:ext cx="709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원호 150">
                <a:extLst>
                  <a:ext uri="{FF2B5EF4-FFF2-40B4-BE49-F238E27FC236}">
                    <a16:creationId xmlns:a16="http://schemas.microsoft.com/office/drawing/2014/main" id="{4AC1EA40-CA4B-5FD3-BCAC-0E254D2243F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AD16CD9D-9F90-726F-492A-B7B165B6F8FA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원호 152">
                <a:extLst>
                  <a:ext uri="{FF2B5EF4-FFF2-40B4-BE49-F238E27FC236}">
                    <a16:creationId xmlns:a16="http://schemas.microsoft.com/office/drawing/2014/main" id="{E7512FEB-C2FD-DB44-7A8E-77B7D274941A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원호 153">
                <a:extLst>
                  <a:ext uri="{FF2B5EF4-FFF2-40B4-BE49-F238E27FC236}">
                    <a16:creationId xmlns:a16="http://schemas.microsoft.com/office/drawing/2014/main" id="{A4E60305-524B-3C7A-3981-4932BC1D7B0F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B27AD03-98A5-3BC7-50F0-EFAE0FB6A199}"/>
                </a:ext>
              </a:extLst>
            </p:cNvPr>
            <p:cNvGrpSpPr/>
            <p:nvPr/>
          </p:nvGrpSpPr>
          <p:grpSpPr>
            <a:xfrm rot="5400000">
              <a:off x="624952" y="2195599"/>
              <a:ext cx="477504" cy="75126"/>
              <a:chOff x="11192730" y="1447352"/>
              <a:chExt cx="898023" cy="141287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9F762CA-891E-EDE4-669D-DBC950C8E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B34F1FF0-ED00-88AE-34C3-9EF414B554E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8BEA2EDD-BB5A-0CEF-2057-04C3B8B565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912756" y="1347168"/>
                <a:ext cx="0" cy="3559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6437441-A8D7-611D-C30E-5496D2B31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288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24331F8-57A2-EA8E-414B-9E9674A2A038}"/>
                </a:ext>
              </a:extLst>
            </p:cNvPr>
            <p:cNvSpPr/>
            <p:nvPr/>
          </p:nvSpPr>
          <p:spPr>
            <a:xfrm>
              <a:off x="1041513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DE906FB-B982-CA55-CC50-6CBD48B1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55E1F13-C854-559B-505B-286573BD77B8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8" y="2288456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E2DD46E-43B9-CC9B-5062-FC9EA8E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12" y="2471915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533390A-BACA-D8E0-756E-D13D37B6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2285279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10EF8F7-040C-3ACC-D726-EB5459DB2361}"/>
                </a:ext>
              </a:extLst>
            </p:cNvPr>
            <p:cNvGrpSpPr/>
            <p:nvPr/>
          </p:nvGrpSpPr>
          <p:grpSpPr>
            <a:xfrm>
              <a:off x="669026" y="1936134"/>
              <a:ext cx="479475" cy="120835"/>
              <a:chOff x="11321401" y="1475288"/>
              <a:chExt cx="479475" cy="120835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53B3530-F971-689C-1C91-3C21526F7213}"/>
                  </a:ext>
                </a:extLst>
              </p:cNvPr>
              <p:cNvGrpSpPr/>
              <p:nvPr/>
            </p:nvGrpSpPr>
            <p:grpSpPr>
              <a:xfrm>
                <a:off x="11321401" y="1475288"/>
                <a:ext cx="44731" cy="120835"/>
                <a:chOff x="11321401" y="1475288"/>
                <a:chExt cx="44731" cy="120835"/>
              </a:xfrm>
            </p:grpSpPr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FCB8E8A8-AA7C-056B-4D1F-7EDB6B7F8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21401" y="1535707"/>
                  <a:ext cx="447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54B6576F-EE85-EB1E-F3D1-7548EE04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668440D0-E7A2-17D1-A671-84BF5D50E3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99043" cy="120835"/>
                <a:chOff x="11401833" y="1475288"/>
                <a:chExt cx="399043" cy="120835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D054C98-D799-1B3E-DB2F-F20C70E09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6530" y="1535707"/>
                  <a:ext cx="39434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983F6A-59F1-47F2-DB12-AD07DBED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38D1AA41-C90C-0697-6AD1-D3356F86A522}"/>
                </a:ext>
              </a:extLst>
            </p:cNvPr>
            <p:cNvSpPr/>
            <p:nvPr/>
          </p:nvSpPr>
          <p:spPr>
            <a:xfrm>
              <a:off x="836679" y="197833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05F8038-12DC-3E20-0032-C167F2DBD761}"/>
                </a:ext>
              </a:extLst>
            </p:cNvPr>
            <p:cNvSpPr/>
            <p:nvPr/>
          </p:nvSpPr>
          <p:spPr>
            <a:xfrm>
              <a:off x="834146" y="2455957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9A3C162-F0DF-6807-060F-7FB356510C37}"/>
              </a:ext>
            </a:extLst>
          </p:cNvPr>
          <p:cNvGrpSpPr/>
          <p:nvPr/>
        </p:nvGrpSpPr>
        <p:grpSpPr>
          <a:xfrm>
            <a:off x="7628165" y="1591316"/>
            <a:ext cx="1440317" cy="802130"/>
            <a:chOff x="284101" y="2593928"/>
            <a:chExt cx="982891" cy="547384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CB2C83D-5A46-468B-9CF8-B92F9637F7E4}"/>
                </a:ext>
              </a:extLst>
            </p:cNvPr>
            <p:cNvSpPr/>
            <p:nvPr/>
          </p:nvSpPr>
          <p:spPr>
            <a:xfrm>
              <a:off x="284101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7696E8B9-3288-3A68-2315-3522F6671689}"/>
                </a:ext>
              </a:extLst>
            </p:cNvPr>
            <p:cNvGrpSpPr/>
            <p:nvPr/>
          </p:nvGrpSpPr>
          <p:grpSpPr>
            <a:xfrm>
              <a:off x="387916" y="2593928"/>
              <a:ext cx="772089" cy="75126"/>
              <a:chOff x="11192730" y="1447352"/>
              <a:chExt cx="1452037" cy="141287"/>
            </a:xfrm>
          </p:grpSpPr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AEABAE8-0E17-1B8B-0934-48043BD1F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자유형: 도형 221">
                <a:extLst>
                  <a:ext uri="{FF2B5EF4-FFF2-40B4-BE49-F238E27FC236}">
                    <a16:creationId xmlns:a16="http://schemas.microsoft.com/office/drawing/2014/main" id="{91FAB332-28D1-5349-8432-6CD152F9306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78F8637-1F41-46F7-6AD5-7D3D3D5B1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0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8FA3A08-851C-B70A-1AE8-5BB67CA4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92790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4F6937E-2D27-DC8F-6102-CC8B1F4C14E9}"/>
                </a:ext>
              </a:extLst>
            </p:cNvPr>
            <p:cNvSpPr/>
            <p:nvPr/>
          </p:nvSpPr>
          <p:spPr>
            <a:xfrm>
              <a:off x="1053015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9239D422-05CB-7177-CA7A-9F7ACB0C76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C47A59CE-0149-E10D-B731-707AC456DFB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90" y="292809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C46218DF-DC8D-968D-2312-406F32577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14" y="311155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FF7F09A8-9EF7-AD6A-BFC2-5C9B114EEA5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92491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E09EE2E0-96F8-2DE7-1899-5292992BE1E4}"/>
                </a:ext>
              </a:extLst>
            </p:cNvPr>
            <p:cNvGrpSpPr/>
            <p:nvPr/>
          </p:nvGrpSpPr>
          <p:grpSpPr>
            <a:xfrm rot="5400000">
              <a:off x="644362" y="2805149"/>
              <a:ext cx="456040" cy="120835"/>
              <a:chOff x="392493" y="2575770"/>
              <a:chExt cx="456040" cy="120835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88428A86-B62E-B872-DEF1-B9A27C2D43B0}"/>
                  </a:ext>
                </a:extLst>
              </p:cNvPr>
              <p:cNvGrpSpPr/>
              <p:nvPr/>
            </p:nvGrpSpPr>
            <p:grpSpPr>
              <a:xfrm rot="5400000">
                <a:off x="507691" y="2484424"/>
                <a:ext cx="71868" cy="302264"/>
                <a:chOff x="453865" y="2364861"/>
                <a:chExt cx="100745" cy="423716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4012801-8334-2AF6-6287-298247F6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250" y="2394833"/>
                  <a:ext cx="599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00B83E7C-EC3B-8F2A-FE37-3E80914A0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0756" y="2753112"/>
                  <a:ext cx="709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원호 225">
                  <a:extLst>
                    <a:ext uri="{FF2B5EF4-FFF2-40B4-BE49-F238E27FC236}">
                      <a16:creationId xmlns:a16="http://schemas.microsoft.com/office/drawing/2014/main" id="{191A85AB-ADA6-DB63-7E57-5826322CE53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원호 226">
                  <a:extLst>
                    <a:ext uri="{FF2B5EF4-FFF2-40B4-BE49-F238E27FC236}">
                      <a16:creationId xmlns:a16="http://schemas.microsoft.com/office/drawing/2014/main" id="{4B30DC7B-A96C-2B10-0359-FA9E4BC6352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원호 227">
                  <a:extLst>
                    <a:ext uri="{FF2B5EF4-FFF2-40B4-BE49-F238E27FC236}">
                      <a16:creationId xmlns:a16="http://schemas.microsoft.com/office/drawing/2014/main" id="{918F8784-D696-C246-B9E3-6E84F456158C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원호 228">
                  <a:extLst>
                    <a:ext uri="{FF2B5EF4-FFF2-40B4-BE49-F238E27FC236}">
                      <a16:creationId xmlns:a16="http://schemas.microsoft.com/office/drawing/2014/main" id="{CD46E540-2B82-9ED3-EE26-FD1BC72D640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BCD17C1D-3444-EBF5-9AB3-17F7AB856C51}"/>
                  </a:ext>
                </a:extLst>
              </p:cNvPr>
              <p:cNvGrpSpPr/>
              <p:nvPr/>
            </p:nvGrpSpPr>
            <p:grpSpPr>
              <a:xfrm>
                <a:off x="680528" y="2575770"/>
                <a:ext cx="168005" cy="120835"/>
                <a:chOff x="11321401" y="1475288"/>
                <a:chExt cx="168005" cy="120835"/>
              </a:xfrm>
            </p:grpSpPr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59398602-73EA-3BE9-940D-49387BEF6922}"/>
                    </a:ext>
                  </a:extLst>
                </p:cNvPr>
                <p:cNvGrpSpPr/>
                <p:nvPr/>
              </p:nvGrpSpPr>
              <p:grpSpPr>
                <a:xfrm>
                  <a:off x="11321401" y="1475288"/>
                  <a:ext cx="44731" cy="120835"/>
                  <a:chOff x="11321401" y="1475288"/>
                  <a:chExt cx="44731" cy="120835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64B0EA95-1D9E-085B-4344-DEC086F94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21401" y="1535707"/>
                    <a:ext cx="4473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32F33DB3-9CEB-9CED-C746-D7139283E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9F8BB0C4-1E92-AF6A-2699-430197FD005D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87573" cy="120835"/>
                  <a:chOff x="11401833" y="1475288"/>
                  <a:chExt cx="87573" cy="120835"/>
                </a:xfrm>
              </p:grpSpPr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98FA7825-B064-3443-6DFD-B4A92DEF0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11447968" y="1494269"/>
                    <a:ext cx="0" cy="828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직선 연결선 217">
                    <a:extLst>
                      <a:ext uri="{FF2B5EF4-FFF2-40B4-BE49-F238E27FC236}">
                        <a16:creationId xmlns:a16="http://schemas.microsoft.com/office/drawing/2014/main" id="{6FB2C1A6-BFE4-25C5-6A3B-26F0F3164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E37066B2-4F70-54A8-DC72-8CC7F5DC1088}"/>
                </a:ext>
              </a:extLst>
            </p:cNvPr>
            <p:cNvSpPr/>
            <p:nvPr/>
          </p:nvSpPr>
          <p:spPr>
            <a:xfrm>
              <a:off x="848181" y="261797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CDD3987-0832-AAAA-F7D7-3CF6C0853795}"/>
                </a:ext>
              </a:extLst>
            </p:cNvPr>
            <p:cNvSpPr/>
            <p:nvPr/>
          </p:nvSpPr>
          <p:spPr>
            <a:xfrm>
              <a:off x="845648" y="3095593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6" name="표 235">
            <a:extLst>
              <a:ext uri="{FF2B5EF4-FFF2-40B4-BE49-F238E27FC236}">
                <a16:creationId xmlns:a16="http://schemas.microsoft.com/office/drawing/2014/main" id="{2914B821-133C-B74B-DA57-2B4D5188E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2153"/>
              </p:ext>
            </p:extLst>
          </p:nvPr>
        </p:nvGraphicFramePr>
        <p:xfrm>
          <a:off x="579508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D8D8C132-22F3-2CCC-86D9-9D84B536D92D}"/>
              </a:ext>
            </a:extLst>
          </p:cNvPr>
          <p:cNvSpPr txBox="1"/>
          <p:nvPr/>
        </p:nvSpPr>
        <p:spPr>
          <a:xfrm>
            <a:off x="739781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2BF63AD-809B-586F-0C30-9B54D67B1DB9}"/>
              </a:ext>
            </a:extLst>
          </p:cNvPr>
          <p:cNvSpPr txBox="1"/>
          <p:nvPr/>
        </p:nvSpPr>
        <p:spPr>
          <a:xfrm rot="16200000">
            <a:off x="-131910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1677138-7348-FE85-9F09-D33ECDEF81A1}"/>
              </a:ext>
            </a:extLst>
          </p:cNvPr>
          <p:cNvSpPr txBox="1"/>
          <p:nvPr/>
        </p:nvSpPr>
        <p:spPr>
          <a:xfrm>
            <a:off x="334054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A7952CD-EA9E-BF3C-1156-4B647CD23DFC}"/>
              </a:ext>
            </a:extLst>
          </p:cNvPr>
          <p:cNvSpPr txBox="1"/>
          <p:nvPr/>
        </p:nvSpPr>
        <p:spPr>
          <a:xfrm>
            <a:off x="334054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1788306-4E6D-0CB7-0B66-C6B8081EEA6B}"/>
              </a:ext>
            </a:extLst>
          </p:cNvPr>
          <p:cNvSpPr txBox="1"/>
          <p:nvPr/>
        </p:nvSpPr>
        <p:spPr>
          <a:xfrm>
            <a:off x="334054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D7BBC7-CC1B-226A-7F77-9A8A19C1B96F}"/>
              </a:ext>
            </a:extLst>
          </p:cNvPr>
          <p:cNvSpPr txBox="1"/>
          <p:nvPr/>
        </p:nvSpPr>
        <p:spPr>
          <a:xfrm>
            <a:off x="334054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69C621E-6262-2964-AC7C-47F200D7D76A}"/>
              </a:ext>
            </a:extLst>
          </p:cNvPr>
          <p:cNvSpPr txBox="1"/>
          <p:nvPr/>
        </p:nvSpPr>
        <p:spPr>
          <a:xfrm>
            <a:off x="454856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EB41B4B-EB84-DAAD-A9E6-F55FC12F6747}"/>
              </a:ext>
            </a:extLst>
          </p:cNvPr>
          <p:cNvSpPr txBox="1"/>
          <p:nvPr/>
        </p:nvSpPr>
        <p:spPr>
          <a:xfrm>
            <a:off x="688453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9EB7A16-C93D-8120-7A59-0A4AA32E88F0}"/>
              </a:ext>
            </a:extLst>
          </p:cNvPr>
          <p:cNvSpPr txBox="1"/>
          <p:nvPr/>
        </p:nvSpPr>
        <p:spPr>
          <a:xfrm>
            <a:off x="909760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B23A5DC-82BA-6B96-BAFA-9BB8ABE31135}"/>
              </a:ext>
            </a:extLst>
          </p:cNvPr>
          <p:cNvSpPr txBox="1"/>
          <p:nvPr/>
        </p:nvSpPr>
        <p:spPr>
          <a:xfrm>
            <a:off x="1188469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5F2F15-2722-06F5-E07B-58870EE6CD2A}"/>
              </a:ext>
            </a:extLst>
          </p:cNvPr>
          <p:cNvSpPr txBox="1"/>
          <p:nvPr/>
        </p:nvSpPr>
        <p:spPr>
          <a:xfrm>
            <a:off x="1413686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7C8788F-D2DE-1CC2-9649-99EB0B13256E}"/>
              </a:ext>
            </a:extLst>
          </p:cNvPr>
          <p:cNvSpPr txBox="1"/>
          <p:nvPr/>
        </p:nvSpPr>
        <p:spPr>
          <a:xfrm>
            <a:off x="1639060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49" name="자유형: 도형 248">
            <a:extLst>
              <a:ext uri="{FF2B5EF4-FFF2-40B4-BE49-F238E27FC236}">
                <a16:creationId xmlns:a16="http://schemas.microsoft.com/office/drawing/2014/main" id="{F557BAEA-2ACF-D38D-4FBC-C617C217E815}"/>
              </a:ext>
            </a:extLst>
          </p:cNvPr>
          <p:cNvSpPr/>
          <p:nvPr/>
        </p:nvSpPr>
        <p:spPr>
          <a:xfrm>
            <a:off x="581572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A7FFA35-9E2A-6FB1-29CC-0228DC72E379}"/>
              </a:ext>
            </a:extLst>
          </p:cNvPr>
          <p:cNvSpPr txBox="1"/>
          <p:nvPr/>
        </p:nvSpPr>
        <p:spPr>
          <a:xfrm>
            <a:off x="614917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(Low-pass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911DB4A7-10B9-B1FF-1028-E080654E6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92109"/>
              </p:ext>
            </p:extLst>
          </p:nvPr>
        </p:nvGraphicFramePr>
        <p:xfrm>
          <a:off x="2951761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55" name="TextBox 254">
            <a:extLst>
              <a:ext uri="{FF2B5EF4-FFF2-40B4-BE49-F238E27FC236}">
                <a16:creationId xmlns:a16="http://schemas.microsoft.com/office/drawing/2014/main" id="{AEC4432C-0714-21E2-9B5B-886544B8D435}"/>
              </a:ext>
            </a:extLst>
          </p:cNvPr>
          <p:cNvSpPr txBox="1"/>
          <p:nvPr/>
        </p:nvSpPr>
        <p:spPr>
          <a:xfrm>
            <a:off x="3112034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D818B2F-037B-3A38-53AD-94F9F2CBBB6F}"/>
              </a:ext>
            </a:extLst>
          </p:cNvPr>
          <p:cNvSpPr txBox="1"/>
          <p:nvPr/>
        </p:nvSpPr>
        <p:spPr>
          <a:xfrm rot="16200000">
            <a:off x="2240343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C0D5AFE-B786-3548-6EA1-4AE9787097AF}"/>
              </a:ext>
            </a:extLst>
          </p:cNvPr>
          <p:cNvSpPr txBox="1"/>
          <p:nvPr/>
        </p:nvSpPr>
        <p:spPr>
          <a:xfrm>
            <a:off x="2706307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2048BA3-EFD0-614B-E288-B6F01A3E57A8}"/>
              </a:ext>
            </a:extLst>
          </p:cNvPr>
          <p:cNvSpPr txBox="1"/>
          <p:nvPr/>
        </p:nvSpPr>
        <p:spPr>
          <a:xfrm>
            <a:off x="2706307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F6CA353-9CB0-F643-8F76-0F326FF556C8}"/>
              </a:ext>
            </a:extLst>
          </p:cNvPr>
          <p:cNvSpPr txBox="1"/>
          <p:nvPr/>
        </p:nvSpPr>
        <p:spPr>
          <a:xfrm>
            <a:off x="2706307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358B9EA-41E2-9460-5DA7-E7E5CA1AC9FC}"/>
              </a:ext>
            </a:extLst>
          </p:cNvPr>
          <p:cNvSpPr txBox="1"/>
          <p:nvPr/>
        </p:nvSpPr>
        <p:spPr>
          <a:xfrm>
            <a:off x="2706307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BF9E5B-238F-3071-B0DD-BA2364CBD304}"/>
              </a:ext>
            </a:extLst>
          </p:cNvPr>
          <p:cNvSpPr txBox="1"/>
          <p:nvPr/>
        </p:nvSpPr>
        <p:spPr>
          <a:xfrm>
            <a:off x="2827109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0C2258-D463-8235-D9FB-CBAA053E1233}"/>
              </a:ext>
            </a:extLst>
          </p:cNvPr>
          <p:cNvSpPr txBox="1"/>
          <p:nvPr/>
        </p:nvSpPr>
        <p:spPr>
          <a:xfrm>
            <a:off x="3060706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3357B9-B7D0-1D1D-A456-5B8F2CE9CA41}"/>
              </a:ext>
            </a:extLst>
          </p:cNvPr>
          <p:cNvSpPr txBox="1"/>
          <p:nvPr/>
        </p:nvSpPr>
        <p:spPr>
          <a:xfrm>
            <a:off x="3282013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FACAE0F-A975-53C6-A33A-44800E5BB43E}"/>
              </a:ext>
            </a:extLst>
          </p:cNvPr>
          <p:cNvSpPr txBox="1"/>
          <p:nvPr/>
        </p:nvSpPr>
        <p:spPr>
          <a:xfrm>
            <a:off x="3560722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3064549-9E2E-BA5F-7E97-D3A42C42CCFC}"/>
              </a:ext>
            </a:extLst>
          </p:cNvPr>
          <p:cNvSpPr txBox="1"/>
          <p:nvPr/>
        </p:nvSpPr>
        <p:spPr>
          <a:xfrm>
            <a:off x="3785939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932BA0A-68D1-5BE7-06E2-64B5E3028E45}"/>
              </a:ext>
            </a:extLst>
          </p:cNvPr>
          <p:cNvSpPr txBox="1"/>
          <p:nvPr/>
        </p:nvSpPr>
        <p:spPr>
          <a:xfrm>
            <a:off x="4011313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D6BA6B9A-0E5D-A94E-9254-803B8CEE5FFA}"/>
              </a:ext>
            </a:extLst>
          </p:cNvPr>
          <p:cNvSpPr/>
          <p:nvPr/>
        </p:nvSpPr>
        <p:spPr>
          <a:xfrm flipH="1">
            <a:off x="2953825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C7C2FB69-A48C-715B-4A17-6C12A601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52232"/>
              </p:ext>
            </p:extLst>
          </p:nvPr>
        </p:nvGraphicFramePr>
        <p:xfrm>
          <a:off x="5379808" y="2480468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72" name="TextBox 271">
            <a:extLst>
              <a:ext uri="{FF2B5EF4-FFF2-40B4-BE49-F238E27FC236}">
                <a16:creationId xmlns:a16="http://schemas.microsoft.com/office/drawing/2014/main" id="{242A0457-D229-CE03-F9F4-7C9099685ED9}"/>
              </a:ext>
            </a:extLst>
          </p:cNvPr>
          <p:cNvSpPr txBox="1"/>
          <p:nvPr/>
        </p:nvSpPr>
        <p:spPr>
          <a:xfrm>
            <a:off x="5540081" y="35671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51E3D20-3C8E-BE95-9887-06D1C896B164}"/>
              </a:ext>
            </a:extLst>
          </p:cNvPr>
          <p:cNvSpPr txBox="1"/>
          <p:nvPr/>
        </p:nvSpPr>
        <p:spPr>
          <a:xfrm rot="16200000">
            <a:off x="4668390" y="2818703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67FB67B-BFAB-26B5-825D-6FCC8BA218C4}"/>
              </a:ext>
            </a:extLst>
          </p:cNvPr>
          <p:cNvSpPr txBox="1"/>
          <p:nvPr/>
        </p:nvSpPr>
        <p:spPr>
          <a:xfrm>
            <a:off x="5134354" y="312409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27DA0E8-2F51-78A9-8C7D-F6E5C1ECCE37}"/>
              </a:ext>
            </a:extLst>
          </p:cNvPr>
          <p:cNvSpPr txBox="1"/>
          <p:nvPr/>
        </p:nvSpPr>
        <p:spPr>
          <a:xfrm>
            <a:off x="5134354" y="2941814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E829C6F-E81E-E610-3908-7FD57C545B18}"/>
              </a:ext>
            </a:extLst>
          </p:cNvPr>
          <p:cNvSpPr txBox="1"/>
          <p:nvPr/>
        </p:nvSpPr>
        <p:spPr>
          <a:xfrm>
            <a:off x="5134354" y="274685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298BA5C-E025-75FB-BC6C-84BFEDC2AC9D}"/>
              </a:ext>
            </a:extLst>
          </p:cNvPr>
          <p:cNvSpPr txBox="1"/>
          <p:nvPr/>
        </p:nvSpPr>
        <p:spPr>
          <a:xfrm>
            <a:off x="5134354" y="255859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CB9F9CB-05CB-D106-D3CB-0DA0C2BF5BEA}"/>
              </a:ext>
            </a:extLst>
          </p:cNvPr>
          <p:cNvSpPr txBox="1"/>
          <p:nvPr/>
        </p:nvSpPr>
        <p:spPr>
          <a:xfrm>
            <a:off x="5255156" y="339913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F561A9E-890F-C0E7-E63B-596A34E9372A}"/>
              </a:ext>
            </a:extLst>
          </p:cNvPr>
          <p:cNvSpPr txBox="1"/>
          <p:nvPr/>
        </p:nvSpPr>
        <p:spPr>
          <a:xfrm>
            <a:off x="5488753" y="339913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AEC71BF-C862-6854-7CFF-E430B2DE81B5}"/>
              </a:ext>
            </a:extLst>
          </p:cNvPr>
          <p:cNvSpPr txBox="1"/>
          <p:nvPr/>
        </p:nvSpPr>
        <p:spPr>
          <a:xfrm>
            <a:off x="5710060" y="33991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11EF193-BEC4-5345-D5AC-4898FC56C893}"/>
              </a:ext>
            </a:extLst>
          </p:cNvPr>
          <p:cNvSpPr txBox="1"/>
          <p:nvPr/>
        </p:nvSpPr>
        <p:spPr>
          <a:xfrm>
            <a:off x="5988769" y="3399135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5978AA9-DECB-0EB1-BB2B-EC9EF428DDC4}"/>
              </a:ext>
            </a:extLst>
          </p:cNvPr>
          <p:cNvSpPr txBox="1"/>
          <p:nvPr/>
        </p:nvSpPr>
        <p:spPr>
          <a:xfrm>
            <a:off x="6213986" y="339913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F45CE7-872D-8BE7-E3CD-DF20D584926D}"/>
              </a:ext>
            </a:extLst>
          </p:cNvPr>
          <p:cNvSpPr txBox="1"/>
          <p:nvPr/>
        </p:nvSpPr>
        <p:spPr>
          <a:xfrm>
            <a:off x="6439360" y="339913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graphicFrame>
        <p:nvGraphicFramePr>
          <p:cNvPr id="285" name="표 284">
            <a:extLst>
              <a:ext uri="{FF2B5EF4-FFF2-40B4-BE49-F238E27FC236}">
                <a16:creationId xmlns:a16="http://schemas.microsoft.com/office/drawing/2014/main" id="{8D915942-9AFE-8C7D-9C28-6CE717892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01418"/>
              </p:ext>
            </p:extLst>
          </p:nvPr>
        </p:nvGraphicFramePr>
        <p:xfrm>
          <a:off x="7715645" y="2474446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3D3379CE-3378-5430-B05B-BBF776BD6D27}"/>
              </a:ext>
            </a:extLst>
          </p:cNvPr>
          <p:cNvSpPr txBox="1"/>
          <p:nvPr/>
        </p:nvSpPr>
        <p:spPr>
          <a:xfrm>
            <a:off x="7875918" y="3561105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2FF2D98-2390-3F1B-4C87-10D8850BD2C1}"/>
              </a:ext>
            </a:extLst>
          </p:cNvPr>
          <p:cNvSpPr txBox="1"/>
          <p:nvPr/>
        </p:nvSpPr>
        <p:spPr>
          <a:xfrm rot="16200000">
            <a:off x="7004227" y="281268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2AA90A-70F5-A274-69AB-CE415CD52728}"/>
              </a:ext>
            </a:extLst>
          </p:cNvPr>
          <p:cNvSpPr txBox="1"/>
          <p:nvPr/>
        </p:nvSpPr>
        <p:spPr>
          <a:xfrm>
            <a:off x="7470191" y="311806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E8A8271-258F-07E3-BBA8-0737B48058F9}"/>
              </a:ext>
            </a:extLst>
          </p:cNvPr>
          <p:cNvSpPr txBox="1"/>
          <p:nvPr/>
        </p:nvSpPr>
        <p:spPr>
          <a:xfrm>
            <a:off x="7470191" y="2935792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BE7EE3F-80C3-3849-6E09-E8B22C740A44}"/>
              </a:ext>
            </a:extLst>
          </p:cNvPr>
          <p:cNvSpPr txBox="1"/>
          <p:nvPr/>
        </p:nvSpPr>
        <p:spPr>
          <a:xfrm>
            <a:off x="7470191" y="274083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5618C30-4231-7B8E-B4D0-3FF7ED1DE1C0}"/>
              </a:ext>
            </a:extLst>
          </p:cNvPr>
          <p:cNvSpPr txBox="1"/>
          <p:nvPr/>
        </p:nvSpPr>
        <p:spPr>
          <a:xfrm>
            <a:off x="7470191" y="255256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F59E376-925D-7843-D55C-228A490BE9C5}"/>
              </a:ext>
            </a:extLst>
          </p:cNvPr>
          <p:cNvSpPr txBox="1"/>
          <p:nvPr/>
        </p:nvSpPr>
        <p:spPr>
          <a:xfrm>
            <a:off x="7590993" y="339311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C977605-9C5D-ACE0-1D20-B563B5364441}"/>
              </a:ext>
            </a:extLst>
          </p:cNvPr>
          <p:cNvSpPr txBox="1"/>
          <p:nvPr/>
        </p:nvSpPr>
        <p:spPr>
          <a:xfrm>
            <a:off x="7824590" y="3393113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713270D-81A8-F56D-B5BE-FDC41F7BA3B3}"/>
              </a:ext>
            </a:extLst>
          </p:cNvPr>
          <p:cNvSpPr txBox="1"/>
          <p:nvPr/>
        </p:nvSpPr>
        <p:spPr>
          <a:xfrm>
            <a:off x="8045897" y="339311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E605007-8C2E-AEEA-8FDE-62A5CB65B759}"/>
              </a:ext>
            </a:extLst>
          </p:cNvPr>
          <p:cNvSpPr txBox="1"/>
          <p:nvPr/>
        </p:nvSpPr>
        <p:spPr>
          <a:xfrm>
            <a:off x="8324606" y="3393113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AFB89A6-65EF-D772-FB75-5657956DFAE1}"/>
              </a:ext>
            </a:extLst>
          </p:cNvPr>
          <p:cNvSpPr txBox="1"/>
          <p:nvPr/>
        </p:nvSpPr>
        <p:spPr>
          <a:xfrm>
            <a:off x="8549823" y="339311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3E5BEB4-06D7-00C7-ED18-D57DF1B87765}"/>
              </a:ext>
            </a:extLst>
          </p:cNvPr>
          <p:cNvSpPr txBox="1"/>
          <p:nvPr/>
        </p:nvSpPr>
        <p:spPr>
          <a:xfrm>
            <a:off x="8775197" y="339311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6BB7228-3B3D-B8DC-C4DE-3887A929DDC7}"/>
              </a:ext>
            </a:extLst>
          </p:cNvPr>
          <p:cNvSpPr txBox="1"/>
          <p:nvPr/>
        </p:nvSpPr>
        <p:spPr>
          <a:xfrm>
            <a:off x="2954765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25DE0C1-8093-CE6B-E4CA-8C6F52F1DAB5}"/>
              </a:ext>
            </a:extLst>
          </p:cNvPr>
          <p:cNvSpPr txBox="1"/>
          <p:nvPr/>
        </p:nvSpPr>
        <p:spPr>
          <a:xfrm>
            <a:off x="5289121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대역 통과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(Bandpass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D7FF53E-75C4-347E-C390-09691EDA8183}"/>
              </a:ext>
            </a:extLst>
          </p:cNvPr>
          <p:cNvSpPr txBox="1"/>
          <p:nvPr/>
        </p:nvSpPr>
        <p:spPr>
          <a:xfrm>
            <a:off x="7652680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노치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Norch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BF35AA30-4797-FE5E-51BF-BA2B2BC8A9E1}"/>
              </a:ext>
            </a:extLst>
          </p:cNvPr>
          <p:cNvSpPr/>
          <p:nvPr/>
        </p:nvSpPr>
        <p:spPr>
          <a:xfrm>
            <a:off x="5376333" y="2667001"/>
            <a:ext cx="1515534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534" h="639233">
                <a:moveTo>
                  <a:pt x="0" y="639233"/>
                </a:moveTo>
                <a:cubicBezTo>
                  <a:pt x="449880" y="578467"/>
                  <a:pt x="613306" y="297039"/>
                  <a:pt x="656168" y="192088"/>
                </a:cubicBezTo>
                <a:cubicBezTo>
                  <a:pt x="699030" y="87137"/>
                  <a:pt x="703880" y="44891"/>
                  <a:pt x="762000" y="0"/>
                </a:cubicBezTo>
                <a:cubicBezTo>
                  <a:pt x="828499" y="41805"/>
                  <a:pt x="839610" y="111831"/>
                  <a:pt x="876300" y="186266"/>
                </a:cubicBezTo>
                <a:cubicBezTo>
                  <a:pt x="912990" y="260701"/>
                  <a:pt x="1050043" y="579261"/>
                  <a:pt x="1515534" y="618067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자유형: 도형 303">
            <a:extLst>
              <a:ext uri="{FF2B5EF4-FFF2-40B4-BE49-F238E27FC236}">
                <a16:creationId xmlns:a16="http://schemas.microsoft.com/office/drawing/2014/main" id="{E09B29DC-C182-C254-844C-5F9741E2EE8B}"/>
              </a:ext>
            </a:extLst>
          </p:cNvPr>
          <p:cNvSpPr/>
          <p:nvPr/>
        </p:nvSpPr>
        <p:spPr>
          <a:xfrm flipV="1">
            <a:off x="7710231" y="2662455"/>
            <a:ext cx="1517121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17563 w 1517121"/>
              <a:gd name="connsiteY3" fmla="*/ 2624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121" h="639233">
                <a:moveTo>
                  <a:pt x="0" y="639233"/>
                </a:moveTo>
                <a:cubicBezTo>
                  <a:pt x="813417" y="638792"/>
                  <a:pt x="694269" y="363715"/>
                  <a:pt x="703793" y="260351"/>
                </a:cubicBezTo>
                <a:cubicBezTo>
                  <a:pt x="713317" y="156987"/>
                  <a:pt x="686417" y="71878"/>
                  <a:pt x="762000" y="0"/>
                </a:cubicBezTo>
                <a:cubicBezTo>
                  <a:pt x="844374" y="67204"/>
                  <a:pt x="813947" y="159719"/>
                  <a:pt x="822325" y="259291"/>
                </a:cubicBezTo>
                <a:cubicBezTo>
                  <a:pt x="830703" y="358863"/>
                  <a:pt x="721430" y="639586"/>
                  <a:pt x="1517121" y="63553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(Electromotive Force, EMF)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(back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최대 크기로 증가하는 동안에만 지속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7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2" r="-253" b="-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크기로 인덕턴스 대략적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𝑫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반지름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데이터시트 용어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인덱스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 Index)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쇳가루 코어 인덕터에 도선을 감은 수로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코어는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DCR(DC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 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순수하게 도선의 반경과 길이로 도출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SRF(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Self-Resonant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인덕터에 흐르는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SRF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절대로 근접하지 않는 것을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ISAT(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코어 내부에 포화 전류가 생기면 자기 포화 상태가 발생해 기능 상실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급격히 상승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 구조에 따른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시간 상수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인덕터가 생성하는 기전력을 거슬러 특정 비율까지 전류가 흐르는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(63%)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내부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코일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전류를 모두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가정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수렴하지 않지만 실제로는 시간 상수의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배면 최대 전류가 흐르기에 적절한 시간으로 간주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669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1" r="-253" b="-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414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회로에서 전류와 전압 사이의 위상 차이를 발생시키는 성분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유사하게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에너지를 소모하지 않고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전류 변화에 저항하는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자기장을 통해 에너지를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전류 변화율에 비례해 전압 유도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전하를 저장하는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전압 변화를 저항하며 전하를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늦음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전압신호가 전류신호보다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전류신호가 전압신호보다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양수로 표기하지만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임피던스에서 허수부를 나타낼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음수를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699338-7BFF-2D87-DE93-4DB63F3D9F70}"/>
              </a:ext>
            </a:extLst>
          </p:cNvPr>
          <p:cNvGrpSpPr/>
          <p:nvPr/>
        </p:nvGrpSpPr>
        <p:grpSpPr>
          <a:xfrm>
            <a:off x="6290051" y="1029893"/>
            <a:ext cx="3240029" cy="727004"/>
            <a:chOff x="12404129" y="868117"/>
            <a:chExt cx="3240029" cy="7270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2404130" y="1045765"/>
              <a:ext cx="3240028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2404129" y="868117"/>
              <a:ext cx="3240026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3314581" y="1102166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C7AA2-BCE5-AB8E-87A8-5AA85F8F9EBB}"/>
                </a:ext>
              </a:extLst>
            </p:cNvPr>
            <p:cNvGrpSpPr/>
            <p:nvPr/>
          </p:nvGrpSpPr>
          <p:grpSpPr>
            <a:xfrm>
              <a:off x="13475281" y="1116879"/>
              <a:ext cx="953344" cy="381300"/>
              <a:chOff x="12493837" y="1575526"/>
              <a:chExt cx="953344" cy="38130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22BE11-DB68-C929-AC0D-2C79AF6ECC83}"/>
                  </a:ext>
                </a:extLst>
              </p:cNvPr>
              <p:cNvGrpSpPr/>
              <p:nvPr/>
            </p:nvGrpSpPr>
            <p:grpSpPr>
              <a:xfrm>
                <a:off x="13314581" y="1575526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9A6F237-73DB-69D2-129C-A363A1550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02EA609-1427-D907-2642-A61D8E599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76016AE0-B828-9DFC-4B1B-746C8F9D3E01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28187E5A-11C0-1CBC-9692-223C43B5798E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0C2360E3-ED48-2AC2-28F6-41A234B0BFB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CE61B6A9-3968-030F-AA0A-7A28C5B6325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0677CB-A14B-8CD6-F589-5B4D14C94560}"/>
                  </a:ext>
                </a:extLst>
              </p:cNvPr>
              <p:cNvSpPr txBox="1"/>
              <p:nvPr/>
            </p:nvSpPr>
            <p:spPr>
              <a:xfrm>
                <a:off x="12493837" y="1658327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D2F709C-6840-793E-0CB7-A319F381A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2A14F2A-641A-2164-6362-186FAD6F9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32348C4-31DC-A462-DF27-C045B71303BA}"/>
                </a:ext>
              </a:extLst>
            </p:cNvPr>
            <p:cNvGrpSpPr/>
            <p:nvPr/>
          </p:nvGrpSpPr>
          <p:grpSpPr>
            <a:xfrm>
              <a:off x="14478380" y="1113884"/>
              <a:ext cx="1043051" cy="417812"/>
              <a:chOff x="12404130" y="2112874"/>
              <a:chExt cx="1043051" cy="41781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2C2A9CB-0BEF-B970-4D23-E62232903769}"/>
                  </a:ext>
                </a:extLst>
              </p:cNvPr>
              <p:cNvGrpSpPr/>
              <p:nvPr/>
            </p:nvGrpSpPr>
            <p:grpSpPr>
              <a:xfrm>
                <a:off x="13314581" y="211287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28B70709-156E-D0B6-8D42-B92E2C6CA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C90274EF-8B0B-A8F3-61DF-BD8DF3C9A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원호 56">
                  <a:extLst>
                    <a:ext uri="{FF2B5EF4-FFF2-40B4-BE49-F238E27FC236}">
                      <a16:creationId xmlns:a16="http://schemas.microsoft.com/office/drawing/2014/main" id="{05E71E05-4EA3-1BA1-C4B6-7EDFBB3091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호 57">
                  <a:extLst>
                    <a:ext uri="{FF2B5EF4-FFF2-40B4-BE49-F238E27FC236}">
                      <a16:creationId xmlns:a16="http://schemas.microsoft.com/office/drawing/2014/main" id="{A7D44162-DC77-3965-4CA1-1702F3FD46C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>
                  <a:extLst>
                    <a:ext uri="{FF2B5EF4-FFF2-40B4-BE49-F238E27FC236}">
                      <a16:creationId xmlns:a16="http://schemas.microsoft.com/office/drawing/2014/main" id="{41940CA2-6042-713C-96E3-FFEA43DE56BF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>
                  <a:extLst>
                    <a:ext uri="{FF2B5EF4-FFF2-40B4-BE49-F238E27FC236}">
                      <a16:creationId xmlns:a16="http://schemas.microsoft.com/office/drawing/2014/main" id="{D774F562-A130-8CD0-D3F2-00860551447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53BCA3-701E-C218-5FFC-BEC85C139C07}"/>
                  </a:ext>
                </a:extLst>
              </p:cNvPr>
              <p:cNvSpPr txBox="1"/>
              <p:nvPr/>
            </p:nvSpPr>
            <p:spPr>
              <a:xfrm>
                <a:off x="12404130" y="2130576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  <a:endParaRPr lang="en-US" altLang="ko-KR" sz="1000" b="1" dirty="0"/>
              </a:p>
              <a:p>
                <a:pPr algn="ctr"/>
                <a:r>
                  <a:rPr lang="en-US" altLang="ko-KR" sz="1000" b="1" dirty="0"/>
                  <a:t>(+</a:t>
                </a:r>
                <a:r>
                  <a:rPr lang="ko-KR" altLang="en-US" sz="1000" b="1" dirty="0"/>
                  <a:t>금속 입자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F5A36BB-AA09-A586-4B44-F36ED488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4EE41CC-3F0E-7AB8-3681-37FD8476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2493837" y="118441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A2BA4-1A1F-5EFE-3277-F03660E7D88C}"/>
              </a:ext>
            </a:extLst>
          </p:cNvPr>
          <p:cNvGrpSpPr/>
          <p:nvPr/>
        </p:nvGrpSpPr>
        <p:grpSpPr>
          <a:xfrm>
            <a:off x="588052" y="4344399"/>
            <a:ext cx="3983562" cy="1645484"/>
            <a:chOff x="8878792" y="2859201"/>
            <a:chExt cx="3112981" cy="12858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5BD173-5044-21B7-043E-314594C3E1BC}"/>
                </a:ext>
              </a:extLst>
            </p:cNvPr>
            <p:cNvGrpSpPr/>
            <p:nvPr/>
          </p:nvGrpSpPr>
          <p:grpSpPr>
            <a:xfrm>
              <a:off x="8878792" y="2859201"/>
              <a:ext cx="2276706" cy="1285875"/>
              <a:chOff x="9447415" y="2775070"/>
              <a:chExt cx="2276706" cy="12858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66B1F08-79B3-50F4-464C-FA447EE3D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2460"/>
              <a:stretch/>
            </p:blipFill>
            <p:spPr>
              <a:xfrm>
                <a:off x="9447415" y="2775070"/>
                <a:ext cx="1704790" cy="1285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CDA3C4-27EA-8778-D1D6-C2530DAEA5DD}"/>
                  </a:ext>
                </a:extLst>
              </p:cNvPr>
              <p:cNvSpPr txBox="1"/>
              <p:nvPr/>
            </p:nvSpPr>
            <p:spPr>
              <a:xfrm>
                <a:off x="10335289" y="2805511"/>
                <a:ext cx="1388832" cy="43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유도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(RL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CE7AAF8-EC1E-FF63-58CC-F921E55A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34839" y="3160458"/>
              <a:ext cx="1356934" cy="57829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22E074-CB24-DE8E-6014-B5445402EA24}"/>
              </a:ext>
            </a:extLst>
          </p:cNvPr>
          <p:cNvGrpSpPr/>
          <p:nvPr/>
        </p:nvGrpSpPr>
        <p:grpSpPr>
          <a:xfrm>
            <a:off x="4895193" y="4200156"/>
            <a:ext cx="4437743" cy="1789727"/>
            <a:chOff x="9315248" y="4041011"/>
            <a:chExt cx="3377353" cy="13620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FE87A9-5FC2-F62C-9B43-D8FBFDC92F22}"/>
                </a:ext>
              </a:extLst>
            </p:cNvPr>
            <p:cNvGrpSpPr/>
            <p:nvPr/>
          </p:nvGrpSpPr>
          <p:grpSpPr>
            <a:xfrm>
              <a:off x="9315248" y="4041011"/>
              <a:ext cx="2390561" cy="1362075"/>
              <a:chOff x="9469252" y="4041011"/>
              <a:chExt cx="2390561" cy="13620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1133AC-B0FC-A605-853E-83B175FA5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9114"/>
              <a:stretch/>
            </p:blipFill>
            <p:spPr>
              <a:xfrm>
                <a:off x="9469252" y="4041011"/>
                <a:ext cx="1897281" cy="136207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07D0D-94A3-00F0-BA1E-2E50D1F3A16E}"/>
                  </a:ext>
                </a:extLst>
              </p:cNvPr>
              <p:cNvSpPr txBox="1"/>
              <p:nvPr/>
            </p:nvSpPr>
            <p:spPr>
              <a:xfrm>
                <a:off x="10431843" y="4059349"/>
                <a:ext cx="1427970" cy="44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용량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(RC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80A12F3-6DB2-D204-B047-E76C922F6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99695" y="4559242"/>
              <a:ext cx="1492906" cy="6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63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(Impedance, Z)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(Resistance, 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(Reactance, 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결합한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크기와 비율 뿐 아니라 그래프를 통해 위상도 나타낼 수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V=IR=IZ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해석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복소수로 표현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Z=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R+jX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X: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[X=X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𝑳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(Cartesian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𝒋𝑿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𝒊𝒙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𝒄𝒐𝒔𝒙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𝒊𝒔𝒊𝒏𝒙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전류 위상은 느리고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축전기에서 전류 위상은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위상차에 의해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VL=VC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공명일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크기는 최대값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직렬회로의 임피던스는 항상 저항보다 크므로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최소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임피던스는 항상 저항보다 작으므로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최대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한순간 각 요소에 흐르는 전압은 같고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위상은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Angle):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사이의 각도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Difference):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시간의 방향에 따라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각속도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반시계방향으로 회전시키며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537DD5-8BAC-9029-6BDB-1D4438DAA3F2}"/>
              </a:ext>
            </a:extLst>
          </p:cNvPr>
          <p:cNvGrpSpPr/>
          <p:nvPr/>
        </p:nvGrpSpPr>
        <p:grpSpPr>
          <a:xfrm>
            <a:off x="8039154" y="3953149"/>
            <a:ext cx="3900870" cy="2361397"/>
            <a:chOff x="5698499" y="3676810"/>
            <a:chExt cx="3315409" cy="200698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89830-E47D-AF25-AAE2-C7312743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8499" y="3676810"/>
              <a:ext cx="3315409" cy="20069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BB199-4793-99F7-01C4-A706DC4F899B}"/>
                </a:ext>
              </a:extLst>
            </p:cNvPr>
            <p:cNvSpPr txBox="1"/>
            <p:nvPr/>
          </p:nvSpPr>
          <p:spPr>
            <a:xfrm>
              <a:off x="7871499" y="4005817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&lt; RLC</a:t>
              </a:r>
              <a:r>
                <a:rPr lang="ko-KR" altLang="en-US" sz="1000" b="1" dirty="0"/>
                <a:t> 회로 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4AD73EE-C25B-DA0D-2FD1-B0E1C545EF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115" y="1063206"/>
            <a:ext cx="3692949" cy="26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94989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기자력에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의해 나타난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흐름을 방해하는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회로의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자로 자체의 특징을 바탕으로 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회로를 구성하는 전류와 자속에서 요구하는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A/Wb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4797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51" r="-253" b="-10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25BD751-CE04-93FE-ED2A-FD6B1B405F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2777" y="4173570"/>
            <a:ext cx="2535040" cy="1481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820E3-CA43-D11D-44B6-2F1B845677B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7817" y="4112720"/>
            <a:ext cx="2055283" cy="1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포텐셔미터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(Potentiometer)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640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(Potentiometer)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 감지기 같은 센서에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밸런스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조절할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가변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입력하는데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(Variable resistor)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공급되는 전원을 조정할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(Rheostat)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존재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내부 바깥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[Track]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중앙에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[Wiper/Pick-off])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저항기로 사용할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 끝 단자 중 하나는 중앙 단자와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사용하지 않는 단자를 연결하지 않은 채로 두면 고스트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잡히거나 잡음을 발생시킬 위험성이 높아짐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저항체는 탄소피막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서멧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손상으로 인해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변하지 않거나 오동작 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 저항기로 사용하여 저항을 줄이면 전류가 증가하여 발열이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구매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테이퍼인지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대수형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인지 확인해야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 용도에 따라 값 변화가 다르기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9896476" y="1272691"/>
            <a:ext cx="2068060" cy="155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9896475" y="1095043"/>
            <a:ext cx="2068059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1C85A1-37F3-94CB-050F-6E8364EA56BE}"/>
              </a:ext>
            </a:extLst>
          </p:cNvPr>
          <p:cNvGrpSpPr/>
          <p:nvPr/>
        </p:nvGrpSpPr>
        <p:grpSpPr>
          <a:xfrm>
            <a:off x="11318188" y="1454878"/>
            <a:ext cx="527100" cy="325987"/>
            <a:chOff x="10686593" y="1975967"/>
            <a:chExt cx="527100" cy="3259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B62BC2-95DE-3D1E-BC28-008D62EE2B89}"/>
                </a:ext>
              </a:extLst>
            </p:cNvPr>
            <p:cNvGrpSpPr/>
            <p:nvPr/>
          </p:nvGrpSpPr>
          <p:grpSpPr>
            <a:xfrm>
              <a:off x="10686593" y="1975967"/>
              <a:ext cx="527100" cy="140207"/>
              <a:chOff x="10954985" y="2173058"/>
              <a:chExt cx="527100" cy="1402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908B2B-9DC3-9F85-3DEA-31E9357CD9D3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E586B41-FEB0-4DB7-62FD-6958AE18F9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62FFE0A-AB2E-16B8-7A80-3103D32C28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B4B06D-A394-0316-1997-435C99F4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2116174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8BEE2F-3C71-E749-9857-AEDBBE786ED5}"/>
              </a:ext>
            </a:extLst>
          </p:cNvPr>
          <p:cNvGrpSpPr/>
          <p:nvPr/>
        </p:nvGrpSpPr>
        <p:grpSpPr>
          <a:xfrm>
            <a:off x="11309067" y="1865114"/>
            <a:ext cx="527100" cy="302939"/>
            <a:chOff x="11309067" y="1865114"/>
            <a:chExt cx="527100" cy="30293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D48A1BE-0185-8ADB-67F7-6C8877767E36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8A2427-021E-2C68-1574-AC39CC24604A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7A4E54F-BB82-DC64-3C1C-2603365DE1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DC42209-0CE8-0654-B03B-138696B13A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7137465-94A5-7FF3-F56B-FD710145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D7B5D5-7239-3318-2131-11935F7D6A1B}"/>
              </a:ext>
            </a:extLst>
          </p:cNvPr>
          <p:cNvGrpSpPr/>
          <p:nvPr/>
        </p:nvGrpSpPr>
        <p:grpSpPr>
          <a:xfrm>
            <a:off x="10683418" y="1453172"/>
            <a:ext cx="530276" cy="340637"/>
            <a:chOff x="10683418" y="1453172"/>
            <a:chExt cx="530276" cy="34063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DBEDEB-4A16-6770-26C2-274E56188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1608029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159F3E1-41F1-A189-3F0D-1966294923CE}"/>
                </a:ext>
              </a:extLst>
            </p:cNvPr>
            <p:cNvGrpSpPr/>
            <p:nvPr/>
          </p:nvGrpSpPr>
          <p:grpSpPr>
            <a:xfrm>
              <a:off x="10683418" y="1453172"/>
              <a:ext cx="530276" cy="141287"/>
              <a:chOff x="-1300515" y="1941513"/>
              <a:chExt cx="530276" cy="14128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3203D1-F75D-32D3-BCED-2B0BF13445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830656" y="195416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988142E-876B-51D2-D9B3-376A2897A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40097" y="195890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EB17C46-8D23-71E0-C9DE-A3759574AF21}"/>
                  </a:ext>
                </a:extLst>
              </p:cNvPr>
              <p:cNvSpPr/>
              <p:nvPr/>
            </p:nvSpPr>
            <p:spPr>
              <a:xfrm>
                <a:off x="-1181100" y="1941513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F695980-9B34-E758-3A60-1CBD41627BE1}"/>
              </a:ext>
            </a:extLst>
          </p:cNvPr>
          <p:cNvGrpSpPr/>
          <p:nvPr/>
        </p:nvGrpSpPr>
        <p:grpSpPr>
          <a:xfrm>
            <a:off x="10718373" y="1885316"/>
            <a:ext cx="530276" cy="302939"/>
            <a:chOff x="11325121" y="1359337"/>
            <a:chExt cx="530276" cy="30293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B0B6F5-6E12-4C00-11C8-FB4CFA7E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1899FB3-19B4-FA19-63DE-711BB660D9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FEA1CC9-4FB0-CD05-7FE4-23448051F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86B7443-C356-7490-CF6F-6CC821BCD2B2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B5D31C9-7162-A89D-A45C-E063EFCBFB27}"/>
              </a:ext>
            </a:extLst>
          </p:cNvPr>
          <p:cNvSpPr txBox="1"/>
          <p:nvPr/>
        </p:nvSpPr>
        <p:spPr>
          <a:xfrm>
            <a:off x="10775255" y="124752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US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12EACA-D0B6-14DB-0E34-1D425F571A54}"/>
              </a:ext>
            </a:extLst>
          </p:cNvPr>
          <p:cNvSpPr txBox="1"/>
          <p:nvPr/>
        </p:nvSpPr>
        <p:spPr>
          <a:xfrm>
            <a:off x="11400873" y="1247527"/>
            <a:ext cx="360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UK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2B4C96-5265-F1B7-5C3F-D69B187E61FF}"/>
              </a:ext>
            </a:extLst>
          </p:cNvPr>
          <p:cNvSpPr txBox="1"/>
          <p:nvPr/>
        </p:nvSpPr>
        <p:spPr>
          <a:xfrm>
            <a:off x="9894492" y="14078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포텐셔미터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609EBF-E477-320F-6468-70057CD796CA}"/>
              </a:ext>
            </a:extLst>
          </p:cNvPr>
          <p:cNvSpPr txBox="1"/>
          <p:nvPr/>
        </p:nvSpPr>
        <p:spPr>
          <a:xfrm>
            <a:off x="9872050" y="1925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가감 저항기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ABE9D-9DBE-FDCA-D90F-1D4A46757A6C}"/>
              </a:ext>
            </a:extLst>
          </p:cNvPr>
          <p:cNvSpPr txBox="1"/>
          <p:nvPr/>
        </p:nvSpPr>
        <p:spPr>
          <a:xfrm>
            <a:off x="10022731" y="241118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트리머</a:t>
            </a:r>
            <a:endParaRPr lang="ko-KR" altLang="en-US" sz="10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8A5503-123D-2A2B-F893-503EF8804665}"/>
              </a:ext>
            </a:extLst>
          </p:cNvPr>
          <p:cNvGrpSpPr/>
          <p:nvPr/>
        </p:nvGrpSpPr>
        <p:grpSpPr>
          <a:xfrm>
            <a:off x="10718373" y="2380932"/>
            <a:ext cx="530276" cy="302939"/>
            <a:chOff x="11325121" y="1359337"/>
            <a:chExt cx="530276" cy="30293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A6BCD9E-293F-3B84-867D-CC5DD206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05B882B-878D-F5D4-86EF-90A48654DC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99F173-2485-8E0E-F772-7FEA143A1A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0741C5-42B4-2F1C-2250-1F4ED6B69959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7E2FA1D-A8D5-C0CA-E447-EE7577CECC36}"/>
              </a:ext>
            </a:extLst>
          </p:cNvPr>
          <p:cNvGrpSpPr/>
          <p:nvPr/>
        </p:nvGrpSpPr>
        <p:grpSpPr>
          <a:xfrm>
            <a:off x="11309067" y="2362515"/>
            <a:ext cx="527100" cy="302939"/>
            <a:chOff x="11309067" y="1865114"/>
            <a:chExt cx="527100" cy="30293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6844324-DDA5-05A8-FFFB-133F4BB35DD1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4C402A-DAE6-10CB-A4B6-B6FBF027841F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95E53E7-C996-ABC5-EAB4-0FBF351236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9602BAF-ADD3-C908-E03B-8002355A43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747E83-7BAE-99AD-E368-2A320B7B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A6A175-7412-9309-FEA3-7E6A67730D0F}"/>
              </a:ext>
            </a:extLst>
          </p:cNvPr>
          <p:cNvCxnSpPr>
            <a:cxnSpLocks/>
          </p:cNvCxnSpPr>
          <p:nvPr/>
        </p:nvCxnSpPr>
        <p:spPr>
          <a:xfrm flipH="1" flipV="1">
            <a:off x="11684172" y="2313845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FADBD6A-6641-38CE-A3F9-24172399FC37}"/>
              </a:ext>
            </a:extLst>
          </p:cNvPr>
          <p:cNvCxnSpPr>
            <a:cxnSpLocks/>
          </p:cNvCxnSpPr>
          <p:nvPr/>
        </p:nvCxnSpPr>
        <p:spPr>
          <a:xfrm flipH="1" flipV="1">
            <a:off x="11076361" y="2334438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AF471F-B42D-1C83-E11F-B277AB13B168}"/>
              </a:ext>
            </a:extLst>
          </p:cNvPr>
          <p:cNvGrpSpPr/>
          <p:nvPr/>
        </p:nvGrpSpPr>
        <p:grpSpPr>
          <a:xfrm>
            <a:off x="9951977" y="3004675"/>
            <a:ext cx="1832894" cy="2156534"/>
            <a:chOff x="6638403" y="1509083"/>
            <a:chExt cx="1832894" cy="2156534"/>
          </a:xfrm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9FE9D3F-0846-0582-DCE7-854B851C5A95}"/>
                </a:ext>
              </a:extLst>
            </p:cNvPr>
            <p:cNvSpPr/>
            <p:nvPr/>
          </p:nvSpPr>
          <p:spPr>
            <a:xfrm rot="12821247">
              <a:off x="6638403" y="1509083"/>
              <a:ext cx="1800115" cy="1800007"/>
            </a:xfrm>
            <a:custGeom>
              <a:avLst/>
              <a:gdLst>
                <a:gd name="connsiteX0" fmla="*/ 900041 w 1800115"/>
                <a:gd name="connsiteY0" fmla="*/ 0 h 1800007"/>
                <a:gd name="connsiteX1" fmla="*/ 1764331 w 1800115"/>
                <a:gd name="connsiteY1" fmla="*/ 648996 h 1800007"/>
                <a:gd name="connsiteX2" fmla="*/ 1382131 w 1800115"/>
                <a:gd name="connsiteY2" fmla="*/ 1659993 h 1800007"/>
                <a:gd name="connsiteX3" fmla="*/ 304655 w 1800115"/>
                <a:gd name="connsiteY3" fmla="*/ 1574919 h 1800007"/>
                <a:gd name="connsiteX4" fmla="*/ 33952 w 1800115"/>
                <a:gd name="connsiteY4" fmla="*/ 655078 h 1800007"/>
                <a:gd name="connsiteX5" fmla="*/ 76734 w 1800115"/>
                <a:gd name="connsiteY5" fmla="*/ 540823 h 1800007"/>
                <a:gd name="connsiteX6" fmla="*/ 244199 w 1800115"/>
                <a:gd name="connsiteY6" fmla="*/ 622683 h 1800007"/>
                <a:gd name="connsiteX7" fmla="*/ 234064 w 1800115"/>
                <a:gd name="connsiteY7" fmla="*/ 641357 h 1800007"/>
                <a:gd name="connsiteX8" fmla="*/ 177264 w 1800115"/>
                <a:gd name="connsiteY8" fmla="*/ 922694 h 1800007"/>
                <a:gd name="connsiteX9" fmla="*/ 900041 w 1800115"/>
                <a:gd name="connsiteY9" fmla="*/ 1645471 h 1800007"/>
                <a:gd name="connsiteX10" fmla="*/ 1622818 w 1800115"/>
                <a:gd name="connsiteY10" fmla="*/ 922694 h 1800007"/>
                <a:gd name="connsiteX11" fmla="*/ 900041 w 1800115"/>
                <a:gd name="connsiteY11" fmla="*/ 199917 h 1800007"/>
                <a:gd name="connsiteX12" fmla="*/ 893876 w 1800115"/>
                <a:gd name="connsiteY12" fmla="*/ 200539 h 1800007"/>
                <a:gd name="connsiteX13" fmla="*/ 893876 w 1800115"/>
                <a:gd name="connsiteY13" fmla="*/ 3911 h 18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115" h="1800007">
                  <a:moveTo>
                    <a:pt x="900041" y="0"/>
                  </a:moveTo>
                  <a:cubicBezTo>
                    <a:pt x="1300425" y="0"/>
                    <a:pt x="1652666" y="264498"/>
                    <a:pt x="1764331" y="648996"/>
                  </a:cubicBezTo>
                  <a:cubicBezTo>
                    <a:pt x="1875996" y="1033494"/>
                    <a:pt x="1720230" y="1445525"/>
                    <a:pt x="1382131" y="1659993"/>
                  </a:cubicBezTo>
                  <a:cubicBezTo>
                    <a:pt x="1044032" y="1874461"/>
                    <a:pt x="604907" y="1839789"/>
                    <a:pt x="304655" y="1574919"/>
                  </a:cubicBezTo>
                  <a:cubicBezTo>
                    <a:pt x="41935" y="1343158"/>
                    <a:pt x="-59179" y="983919"/>
                    <a:pt x="33952" y="655078"/>
                  </a:cubicBezTo>
                  <a:lnTo>
                    <a:pt x="76734" y="540823"/>
                  </a:lnTo>
                  <a:lnTo>
                    <a:pt x="244199" y="622683"/>
                  </a:lnTo>
                  <a:lnTo>
                    <a:pt x="234064" y="641357"/>
                  </a:lnTo>
                  <a:cubicBezTo>
                    <a:pt x="197489" y="727828"/>
                    <a:pt x="177264" y="822899"/>
                    <a:pt x="177264" y="922694"/>
                  </a:cubicBezTo>
                  <a:cubicBezTo>
                    <a:pt x="177264" y="1321873"/>
                    <a:pt x="500862" y="1645471"/>
                    <a:pt x="900041" y="1645471"/>
                  </a:cubicBezTo>
                  <a:cubicBezTo>
                    <a:pt x="1299220" y="1645471"/>
                    <a:pt x="1622818" y="1321873"/>
                    <a:pt x="1622818" y="922694"/>
                  </a:cubicBezTo>
                  <a:cubicBezTo>
                    <a:pt x="1622818" y="523515"/>
                    <a:pt x="1299220" y="199917"/>
                    <a:pt x="900041" y="199917"/>
                  </a:cubicBezTo>
                  <a:lnTo>
                    <a:pt x="893876" y="200539"/>
                  </a:lnTo>
                  <a:lnTo>
                    <a:pt x="893876" y="39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018CF88-F4FA-CDD4-1B92-3E33BAC7A6DF}"/>
                </a:ext>
              </a:extLst>
            </p:cNvPr>
            <p:cNvSpPr/>
            <p:nvPr/>
          </p:nvSpPr>
          <p:spPr>
            <a:xfrm>
              <a:off x="7449084" y="324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24D1812-BA37-A1A5-DAFD-07EA6556ECAB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7930365" y="3003618"/>
              <a:ext cx="150010" cy="2666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9558358-3842-D891-1B84-46A46F5B8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937" y="2995349"/>
              <a:ext cx="196955" cy="298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B1D65D7-CE9D-8653-99E5-8C5564A77CFB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539084" y="2452514"/>
              <a:ext cx="0" cy="796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57A8655-4B73-0D43-3537-5BD1C02908E4}"/>
                </a:ext>
              </a:extLst>
            </p:cNvPr>
            <p:cNvSpPr/>
            <p:nvPr/>
          </p:nvSpPr>
          <p:spPr>
            <a:xfrm rot="4500000">
              <a:off x="7021029" y="1902142"/>
              <a:ext cx="548858" cy="1068952"/>
            </a:xfrm>
            <a:custGeom>
              <a:avLst/>
              <a:gdLst>
                <a:gd name="connsiteX0" fmla="*/ 187960 w 370840"/>
                <a:gd name="connsiteY0" fmla="*/ 0 h 797560"/>
                <a:gd name="connsiteX1" fmla="*/ 0 w 370840"/>
                <a:gd name="connsiteY1" fmla="*/ 142240 h 797560"/>
                <a:gd name="connsiteX2" fmla="*/ 167640 w 370840"/>
                <a:gd name="connsiteY2" fmla="*/ 797560 h 797560"/>
                <a:gd name="connsiteX3" fmla="*/ 370840 w 370840"/>
                <a:gd name="connsiteY3" fmla="*/ 147320 h 797560"/>
                <a:gd name="connsiteX4" fmla="*/ 187960 w 370840"/>
                <a:gd name="connsiteY4" fmla="*/ 0 h 7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97560">
                  <a:moveTo>
                    <a:pt x="187960" y="0"/>
                  </a:moveTo>
                  <a:lnTo>
                    <a:pt x="0" y="142240"/>
                  </a:lnTo>
                  <a:lnTo>
                    <a:pt x="167640" y="797560"/>
                  </a:lnTo>
                  <a:lnTo>
                    <a:pt x="370840" y="147320"/>
                  </a:lnTo>
                  <a:lnTo>
                    <a:pt x="18796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1DA9CC-C24C-F9A2-0050-87C8FAFC7C39}"/>
                </a:ext>
              </a:extLst>
            </p:cNvPr>
            <p:cNvSpPr/>
            <p:nvPr/>
          </p:nvSpPr>
          <p:spPr>
            <a:xfrm>
              <a:off x="7449084" y="227251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69F13C6-5884-9890-D5ED-11FD50AB5DB2}"/>
                </a:ext>
              </a:extLst>
            </p:cNvPr>
            <p:cNvSpPr/>
            <p:nvPr/>
          </p:nvSpPr>
          <p:spPr>
            <a:xfrm>
              <a:off x="6745144" y="252389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7DBDFC6-CD0A-E3AB-720D-44F29C7EA446}"/>
                </a:ext>
              </a:extLst>
            </p:cNvPr>
            <p:cNvSpPr/>
            <p:nvPr/>
          </p:nvSpPr>
          <p:spPr>
            <a:xfrm>
              <a:off x="6870338" y="324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26C7C01-0ECC-D854-06D7-8C590EEC8F63}"/>
                </a:ext>
              </a:extLst>
            </p:cNvPr>
            <p:cNvSpPr/>
            <p:nvPr/>
          </p:nvSpPr>
          <p:spPr>
            <a:xfrm>
              <a:off x="8027829" y="3249000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3FFA2092-A649-62D2-62E9-5050EE343973}"/>
                </a:ext>
              </a:extLst>
            </p:cNvPr>
            <p:cNvSpPr/>
            <p:nvPr/>
          </p:nvSpPr>
          <p:spPr>
            <a:xfrm>
              <a:off x="6754069" y="1569518"/>
              <a:ext cx="1595088" cy="1651201"/>
            </a:xfrm>
            <a:custGeom>
              <a:avLst/>
              <a:gdLst>
                <a:gd name="connsiteX0" fmla="*/ 695990 w 1269754"/>
                <a:gd name="connsiteY0" fmla="*/ 1616430 h 1718864"/>
                <a:gd name="connsiteX1" fmla="*/ 741710 w 1269754"/>
                <a:gd name="connsiteY1" fmla="*/ 798550 h 1718864"/>
                <a:gd name="connsiteX2" fmla="*/ 30 w 1269754"/>
                <a:gd name="connsiteY2" fmla="*/ 981430 h 1718864"/>
                <a:gd name="connsiteX3" fmla="*/ 772190 w 1269754"/>
                <a:gd name="connsiteY3" fmla="*/ 6070 h 1718864"/>
                <a:gd name="connsiteX4" fmla="*/ 1198910 w 1269754"/>
                <a:gd name="connsiteY4" fmla="*/ 1519910 h 1718864"/>
                <a:gd name="connsiteX5" fmla="*/ 1264950 w 1269754"/>
                <a:gd name="connsiteY5" fmla="*/ 1657070 h 1718864"/>
                <a:gd name="connsiteX0" fmla="*/ 695990 w 1269754"/>
                <a:gd name="connsiteY0" fmla="*/ 1610444 h 1712878"/>
                <a:gd name="connsiteX1" fmla="*/ 741710 w 1269754"/>
                <a:gd name="connsiteY1" fmla="*/ 792564 h 1712878"/>
                <a:gd name="connsiteX2" fmla="*/ 30 w 1269754"/>
                <a:gd name="connsiteY2" fmla="*/ 975444 h 1712878"/>
                <a:gd name="connsiteX3" fmla="*/ 772190 w 1269754"/>
                <a:gd name="connsiteY3" fmla="*/ 84 h 1712878"/>
                <a:gd name="connsiteX4" fmla="*/ 1198910 w 1269754"/>
                <a:gd name="connsiteY4" fmla="*/ 1513924 h 1712878"/>
                <a:gd name="connsiteX5" fmla="*/ 1264950 w 1269754"/>
                <a:gd name="connsiteY5" fmla="*/ 1651084 h 1712878"/>
                <a:gd name="connsiteX0" fmla="*/ 695990 w 1576542"/>
                <a:gd name="connsiteY0" fmla="*/ 1610461 h 1712895"/>
                <a:gd name="connsiteX1" fmla="*/ 741710 w 1576542"/>
                <a:gd name="connsiteY1" fmla="*/ 792581 h 1712895"/>
                <a:gd name="connsiteX2" fmla="*/ 30 w 1576542"/>
                <a:gd name="connsiteY2" fmla="*/ 975461 h 1712895"/>
                <a:gd name="connsiteX3" fmla="*/ 772190 w 1576542"/>
                <a:gd name="connsiteY3" fmla="*/ 101 h 1712895"/>
                <a:gd name="connsiteX4" fmla="*/ 1198910 w 1576542"/>
                <a:gd name="connsiteY4" fmla="*/ 1513941 h 1712895"/>
                <a:gd name="connsiteX5" fmla="*/ 1264950 w 1576542"/>
                <a:gd name="connsiteY5" fmla="*/ 1651101 h 1712895"/>
                <a:gd name="connsiteX0" fmla="*/ 695990 w 1565440"/>
                <a:gd name="connsiteY0" fmla="*/ 1610394 h 1712828"/>
                <a:gd name="connsiteX1" fmla="*/ 741710 w 1565440"/>
                <a:gd name="connsiteY1" fmla="*/ 792514 h 1712828"/>
                <a:gd name="connsiteX2" fmla="*/ 30 w 1565440"/>
                <a:gd name="connsiteY2" fmla="*/ 975394 h 1712828"/>
                <a:gd name="connsiteX3" fmla="*/ 772190 w 1565440"/>
                <a:gd name="connsiteY3" fmla="*/ 34 h 1712828"/>
                <a:gd name="connsiteX4" fmla="*/ 1198910 w 1565440"/>
                <a:gd name="connsiteY4" fmla="*/ 1513874 h 1712828"/>
                <a:gd name="connsiteX5" fmla="*/ 1264950 w 1565440"/>
                <a:gd name="connsiteY5" fmla="*/ 1651034 h 1712828"/>
                <a:gd name="connsiteX0" fmla="*/ 725081 w 1594531"/>
                <a:gd name="connsiteY0" fmla="*/ 1610394 h 1712828"/>
                <a:gd name="connsiteX1" fmla="*/ 770801 w 1594531"/>
                <a:gd name="connsiteY1" fmla="*/ 792514 h 1712828"/>
                <a:gd name="connsiteX2" fmla="*/ 29121 w 1594531"/>
                <a:gd name="connsiteY2" fmla="*/ 975394 h 1712828"/>
                <a:gd name="connsiteX3" fmla="*/ 801281 w 1594531"/>
                <a:gd name="connsiteY3" fmla="*/ 34 h 1712828"/>
                <a:gd name="connsiteX4" fmla="*/ 1228001 w 1594531"/>
                <a:gd name="connsiteY4" fmla="*/ 1513874 h 1712828"/>
                <a:gd name="connsiteX5" fmla="*/ 1294041 w 1594531"/>
                <a:gd name="connsiteY5" fmla="*/ 1651034 h 1712828"/>
                <a:gd name="connsiteX0" fmla="*/ 718611 w 1568155"/>
                <a:gd name="connsiteY0" fmla="*/ 1610564 h 1712998"/>
                <a:gd name="connsiteX1" fmla="*/ 764331 w 1568155"/>
                <a:gd name="connsiteY1" fmla="*/ 792684 h 1712998"/>
                <a:gd name="connsiteX2" fmla="*/ 22651 w 1568155"/>
                <a:gd name="connsiteY2" fmla="*/ 975564 h 1712998"/>
                <a:gd name="connsiteX3" fmla="*/ 794811 w 1568155"/>
                <a:gd name="connsiteY3" fmla="*/ 204 h 1712998"/>
                <a:gd name="connsiteX4" fmla="*/ 1221531 w 1568155"/>
                <a:gd name="connsiteY4" fmla="*/ 1514044 h 1712998"/>
                <a:gd name="connsiteX5" fmla="*/ 1287571 w 1568155"/>
                <a:gd name="connsiteY5" fmla="*/ 1651204 h 1712998"/>
                <a:gd name="connsiteX0" fmla="*/ 718611 w 1608562"/>
                <a:gd name="connsiteY0" fmla="*/ 1610557 h 1712991"/>
                <a:gd name="connsiteX1" fmla="*/ 764331 w 1608562"/>
                <a:gd name="connsiteY1" fmla="*/ 792677 h 1712991"/>
                <a:gd name="connsiteX2" fmla="*/ 22651 w 1608562"/>
                <a:gd name="connsiteY2" fmla="*/ 975557 h 1712991"/>
                <a:gd name="connsiteX3" fmla="*/ 794811 w 1608562"/>
                <a:gd name="connsiteY3" fmla="*/ 197 h 1712991"/>
                <a:gd name="connsiteX4" fmla="*/ 1221531 w 1608562"/>
                <a:gd name="connsiteY4" fmla="*/ 1514037 h 1712991"/>
                <a:gd name="connsiteX5" fmla="*/ 1287571 w 1608562"/>
                <a:gd name="connsiteY5" fmla="*/ 1651197 h 1712991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51201"/>
                <a:gd name="connsiteX1" fmla="*/ 783381 w 1595088"/>
                <a:gd name="connsiteY1" fmla="*/ 789506 h 1651201"/>
                <a:gd name="connsiteX2" fmla="*/ 22651 w 1595088"/>
                <a:gd name="connsiteY2" fmla="*/ 975561 h 1651201"/>
                <a:gd name="connsiteX3" fmla="*/ 794811 w 1595088"/>
                <a:gd name="connsiteY3" fmla="*/ 201 h 1651201"/>
                <a:gd name="connsiteX4" fmla="*/ 1221531 w 1595088"/>
                <a:gd name="connsiteY4" fmla="*/ 1514041 h 1651201"/>
                <a:gd name="connsiteX5" fmla="*/ 1287571 w 1595088"/>
                <a:gd name="connsiteY5" fmla="*/ 1651201 h 16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088" h="1651201">
                  <a:moveTo>
                    <a:pt x="807511" y="1613736"/>
                  </a:moveTo>
                  <a:cubicBezTo>
                    <a:pt x="805817" y="1286287"/>
                    <a:pt x="810474" y="1022339"/>
                    <a:pt x="783381" y="789506"/>
                  </a:cubicBezTo>
                  <a:cubicBezTo>
                    <a:pt x="483238" y="858298"/>
                    <a:pt x="397936" y="875231"/>
                    <a:pt x="22651" y="975561"/>
                  </a:cubicBezTo>
                  <a:cubicBezTo>
                    <a:pt x="-63709" y="726641"/>
                    <a:pt x="76838" y="17134"/>
                    <a:pt x="794811" y="201"/>
                  </a:cubicBezTo>
                  <a:cubicBezTo>
                    <a:pt x="1512784" y="-16732"/>
                    <a:pt x="1947124" y="1035674"/>
                    <a:pt x="1221531" y="1514041"/>
                  </a:cubicBezTo>
                  <a:cubicBezTo>
                    <a:pt x="1240158" y="1581775"/>
                    <a:pt x="1257514" y="1602729"/>
                    <a:pt x="1287571" y="1651201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2C41401-45E3-96CC-D2A9-44AC4678D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876" y="1780865"/>
              <a:ext cx="294549" cy="70101"/>
            </a:xfrm>
            <a:prstGeom prst="line">
              <a:avLst/>
            </a:prstGeom>
            <a:noFill/>
            <a:ln>
              <a:solidFill>
                <a:srgbClr val="FFFF00"/>
              </a:solidFill>
              <a:tailEnd type="triangle"/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FEBA5C-73C9-3BFB-7E82-0918E83972B9}"/>
                </a:ext>
              </a:extLst>
            </p:cNvPr>
            <p:cNvSpPr txBox="1"/>
            <p:nvPr/>
          </p:nvSpPr>
          <p:spPr>
            <a:xfrm>
              <a:off x="6650447" y="341939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Anode</a:t>
              </a:r>
              <a:endParaRPr lang="ko-KR" altLang="en-US" sz="10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6EA762-4A1F-DDA7-C6B2-3ED535BD15ED}"/>
                </a:ext>
              </a:extLst>
            </p:cNvPr>
            <p:cNvSpPr txBox="1"/>
            <p:nvPr/>
          </p:nvSpPr>
          <p:spPr>
            <a:xfrm>
              <a:off x="7776876" y="341939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Cathode</a:t>
              </a:r>
              <a:endParaRPr lang="ko-KR" altLang="en-US" sz="10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4A57B1-95A4-8235-A1B8-CEC767ACEFEA}"/>
                </a:ext>
              </a:extLst>
            </p:cNvPr>
            <p:cNvSpPr txBox="1"/>
            <p:nvPr/>
          </p:nvSpPr>
          <p:spPr>
            <a:xfrm>
              <a:off x="7192519" y="341939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Measure</a:t>
              </a:r>
              <a:endParaRPr lang="ko-KR" altLang="en-US" sz="10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2AA8E9D-6CDB-F04D-4B47-DD70B0EAA921}"/>
                </a:ext>
              </a:extLst>
            </p:cNvPr>
            <p:cNvSpPr txBox="1"/>
            <p:nvPr/>
          </p:nvSpPr>
          <p:spPr>
            <a:xfrm>
              <a:off x="7393720" y="176188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저항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113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21195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(AC-AC Transformer)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입력받아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하나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전압값으로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변환하는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 입력은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항상 왼쪽으로 가정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왼쪽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코일을 통해 흐르면 얇은 판을 여러 겹 붙여 만든 코어에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전류 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상호유도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[Mutual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Induction])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연결하면 부하와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전기적 연결이 없어도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끌어감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이상적인 손실 없는 변압기는 입력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출력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같음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(Step-down)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많고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승압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(Step-up)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변압기에 부하가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코일은 인덕터가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리액턴스로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전류가 흐르지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플러그를 빼놓거나 부하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미연결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 전기를 거의 소모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(Ferromagnetic)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철보다 투자율이 높은 실리콘강으로 제작함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전류로 인한 손실을 줄이기 위해 얇은 판을 여러 장 겹쳐 코어를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전류는 각 판 안에서만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머뭄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판은 절연체로 코팅됨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전압은 자기 포화를 발생시키기 때문에 교류 전류로 작동시켜야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셸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(shell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폐쇄된 사각형 모양이며 효율이 높지만 제조 비용이 가장 많이 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E-I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 판을 겹치고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아래 위 두 변에 코일을 감거나 가운데 변을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동축으로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감고 직선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판으로 개방 부분을 막아 자기 회로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중간 접점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증가시킴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감소시킴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230VAC/115VAC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공용 전원 어댑터는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스위치를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230VAC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걸거나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115VAC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입력할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탭을 추가하는 비용은 상대적으로 저렴하여 대다수 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출력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출력 제공을 위해 독립된 코일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개를 이용하기도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점을 찍어 코일의 시작점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같은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위상차가 발생해 신호가 반전됨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중간에 탭을 저지하면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두 출력 신호는 서로 위상이 반대가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점쪽은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 반대편은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반대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같은 위상을 가져 신호가 반전되지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095E293-FA15-39E4-4785-2D89BC80FBA2}"/>
              </a:ext>
            </a:extLst>
          </p:cNvPr>
          <p:cNvGrpSpPr/>
          <p:nvPr/>
        </p:nvGrpSpPr>
        <p:grpSpPr>
          <a:xfrm>
            <a:off x="9762067" y="987560"/>
            <a:ext cx="2228850" cy="727004"/>
            <a:chOff x="228600" y="1656427"/>
            <a:chExt cx="2228850" cy="7270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74098-79C3-DD55-4674-25112CAD4412}"/>
                </a:ext>
              </a:extLst>
            </p:cNvPr>
            <p:cNvSpPr/>
            <p:nvPr/>
          </p:nvSpPr>
          <p:spPr>
            <a:xfrm>
              <a:off x="228601" y="1834075"/>
              <a:ext cx="2228849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55E2C6-E6E7-7EE7-BA19-6BEC135FE964}"/>
                </a:ext>
              </a:extLst>
            </p:cNvPr>
            <p:cNvSpPr/>
            <p:nvPr/>
          </p:nvSpPr>
          <p:spPr>
            <a:xfrm>
              <a:off x="228600" y="1656427"/>
              <a:ext cx="2228847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76E6D8-0A4C-F316-0FC4-8BC15CE3B48B}"/>
                </a:ext>
              </a:extLst>
            </p:cNvPr>
            <p:cNvGrpSpPr/>
            <p:nvPr/>
          </p:nvGrpSpPr>
          <p:grpSpPr>
            <a:xfrm>
              <a:off x="1139052" y="1890476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B469BE3-AB87-180C-063E-A7416414A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25E04EA-7060-DFDB-3F6F-D2E9EA3C7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18803C23-353F-EE04-9011-5F567B0B830F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AC18599-CD13-F247-37D4-AE1D7B7FEFBC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25254129-011A-57AA-5642-BBA03D26418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2A242611-038F-D1BE-3401-B19F6059F5C6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785574A-05D7-9801-4392-EAFE1735CE26}"/>
                </a:ext>
              </a:extLst>
            </p:cNvPr>
            <p:cNvGrpSpPr/>
            <p:nvPr/>
          </p:nvGrpSpPr>
          <p:grpSpPr>
            <a:xfrm>
              <a:off x="2289828" y="1905189"/>
              <a:ext cx="71868" cy="381300"/>
              <a:chOff x="453865" y="2303972"/>
              <a:chExt cx="100745" cy="534509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B37F67D-FBE1-96FE-4121-1E02DF3B7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2253849-ADA3-1B74-3540-3D7424920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7026DA7-C4A3-AECA-97CB-0A6CD19265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396A35F2-BF1F-9418-ABDD-959471172397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840B9AEC-B844-33C0-B018-E02585D420A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C250F64C-598D-6549-F028-B77A8A26C479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98F0CB-F346-211F-720F-4CFC70A78188}"/>
                </a:ext>
              </a:extLst>
            </p:cNvPr>
            <p:cNvSpPr txBox="1"/>
            <p:nvPr/>
          </p:nvSpPr>
          <p:spPr>
            <a:xfrm>
              <a:off x="1299752" y="198799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332C737-4401-4948-50BA-E5E92E79D406}"/>
                </a:ext>
              </a:extLst>
            </p:cNvPr>
            <p:cNvCxnSpPr>
              <a:cxnSpLocks/>
            </p:cNvCxnSpPr>
            <p:nvPr/>
          </p:nvCxnSpPr>
          <p:spPr>
            <a:xfrm>
              <a:off x="222134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3BED2B-BEEF-8A63-EFFB-7C8BAF9647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309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4E0174-97C9-21CC-E337-FC14A9A81588}"/>
                </a:ext>
              </a:extLst>
            </p:cNvPr>
            <p:cNvSpPr txBox="1"/>
            <p:nvPr/>
          </p:nvSpPr>
          <p:spPr>
            <a:xfrm>
              <a:off x="318308" y="197272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EB4B44C-3DAB-6971-8B53-7ADACE078C38}"/>
                </a:ext>
              </a:extLst>
            </p:cNvPr>
            <p:cNvGrpSpPr/>
            <p:nvPr/>
          </p:nvGrpSpPr>
          <p:grpSpPr>
            <a:xfrm rot="10800000">
              <a:off x="1000436" y="1889559"/>
              <a:ext cx="71868" cy="381300"/>
              <a:chOff x="453865" y="2303972"/>
              <a:chExt cx="100745" cy="534509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796E2A5-77BD-7EA6-0218-5BEAC5599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109174F-F42F-F203-D9AD-130D2D6D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265DD21B-ED3E-A321-22CB-4443EBBC5629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0E0BB1B4-286E-700B-B84B-3C1AD84DD95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3D38A36F-4A62-D3CD-D5C1-BE0B783F34FB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6B0ACF40-03F7-7DB9-34F8-2CBB17241B05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flipH="1">
              <a:off x="2109738" y="1905189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622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플러그인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권선 수 비가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1:1,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전자제품을 연결하면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분리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전위차는 무시할 수준이 되어 사고 위험 줄일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단권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(Autotransformer):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코일과 코어로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탭을 이용해 전압 출력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 사이에는 상호 유도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입력과 출력이 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오디오 회로에서 임피던스 매칭에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입력 전압에 비해 아주 약간만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바리악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Variac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와이퍼가 회전하면서 코일의 임의 지점과 접촉하는 방식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임피던스를 갖는 회로의 두 위상 사이에 신호가 전송되면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신호는 부분적 반송되거나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감쇠됨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임피던스가 낮으면 전원에서 많은 전류를 끌어당기는데 전원의 출력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입피던스가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높으면 결과로 전압이 상당히 떨어짐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장치의 입력 임피던스는 그 장치를 구동하는 장치의 출력 임피던스보다 최소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이상이어야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입력단에 연결하는 장치의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 출력단에서 에너지를 전달받는 장치의 임피던스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𝑺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분할 보빈 형태의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코일이 나란히 놓여 있어 용량 결합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coupling)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최소화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장착형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 매칭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선로 커플링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5 MHz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주파수에서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변의 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0.2’’(0.5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부품값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먼저 전력 처리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고려해야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(W[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VA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(Apparent power)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고려한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최악의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W=0.65 VA(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대략적인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변환하는 정류기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(Rectifier)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공급 전원을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평탄화하는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(Smoothing 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함께 구성해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10" r="-203" b="-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00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전원 공급기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Power Supply)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1268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(AC-DC Power Supply)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전류를 직류 전류로 변환하는 장치이고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보통 전압도 함께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전압 조정기형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Regulated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변압기가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입력의 전압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3)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결합해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과도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조정기는 선형 전압 조정기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voltage regulator)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 내부 트랜지스터가 포화 상태에 이르기 전 베이스 전류 변화에 따라 선형적으로 응답하기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펄스를 다이오드로 통과시키기 때문에 피크 전류에서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1.2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정도의 전압 강하가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리플을 제거하면서 전압을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 떨어뜨림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변환기의 출력은 원하는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출력보다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민감한 전자기기의 전원용으로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고사양은 실험실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저잡음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처리용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성능이 우수하고 리플이 낮은 출력을 필요로 하는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(Switching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SMPS(Switched-mode power supply)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전력 변압기 없이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실효 전압을 낮추기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PWM(Pulse width modulation,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폭 변조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초고주파에서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신호의 스위치를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on/off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변압기를 포함하는 플라이백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(Flyback)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방시이지만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스위칭이 가능해 변압기 크기가 선형 전압 조정기형보다 작음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가볍고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가격이 저렴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효율이 높고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열이 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전자기 간섭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(EMI, Electromagnetic interference)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일으킬 수 있어 필터링으로 출력을 보호하고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간섭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전원선으로 되먹임 하지 않게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전원은 고조파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(Harmonics)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발생하여 이것도 차단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전하가 축적됨에 따라 초기 돌입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(Inrush of current)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서지 전류가 생길 수 있어 퓨즈를 사용해야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474098-79C3-DD55-4674-25112CAD4412}"/>
              </a:ext>
            </a:extLst>
          </p:cNvPr>
          <p:cNvSpPr/>
          <p:nvPr/>
        </p:nvSpPr>
        <p:spPr>
          <a:xfrm>
            <a:off x="9762068" y="1165207"/>
            <a:ext cx="2228849" cy="112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5E2C6-E6E7-7EE7-BA19-6BEC135FE964}"/>
              </a:ext>
            </a:extLst>
          </p:cNvPr>
          <p:cNvSpPr/>
          <p:nvPr/>
        </p:nvSpPr>
        <p:spPr>
          <a:xfrm>
            <a:off x="9762067" y="987560"/>
            <a:ext cx="222884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회로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7077892-586C-70A1-D3D3-D472DA2ED36E}"/>
              </a:ext>
            </a:extLst>
          </p:cNvPr>
          <p:cNvGrpSpPr/>
          <p:nvPr/>
        </p:nvGrpSpPr>
        <p:grpSpPr>
          <a:xfrm>
            <a:off x="10111999" y="1282431"/>
            <a:ext cx="1528979" cy="911459"/>
            <a:chOff x="9868343" y="1940611"/>
            <a:chExt cx="1528979" cy="9114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B80676-46BF-89B1-8485-62A8EC8F8FC5}"/>
                </a:ext>
              </a:extLst>
            </p:cNvPr>
            <p:cNvGrpSpPr/>
            <p:nvPr/>
          </p:nvGrpSpPr>
          <p:grpSpPr>
            <a:xfrm>
              <a:off x="10122414" y="1940611"/>
              <a:ext cx="251958" cy="381300"/>
              <a:chOff x="11643205" y="1236322"/>
              <a:chExt cx="251958" cy="3813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574A-05D7-9801-4392-EAFE1735CE26}"/>
                  </a:ext>
                </a:extLst>
              </p:cNvPr>
              <p:cNvGrpSpPr/>
              <p:nvPr/>
            </p:nvGrpSpPr>
            <p:grpSpPr>
              <a:xfrm>
                <a:off x="1182329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1B37F67D-FBE1-96FE-4121-1E02DF3B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2253849-ADA3-1B74-3540-3D742492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C7026DA7-C4A3-AECA-97CB-0A6CD19265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396A35F2-BF1F-9418-ABDD-95947117239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840B9AEC-B844-33C0-B018-E02585D420A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250F64C-598D-6549-F028-B77A8A26C47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332C737-4401-4948-50BA-E5E92E79D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481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B3BED2B-BEEF-8A63-EFFB-7C8BAF96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656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DFF002D-F804-138F-0628-EFB3092E2680}"/>
                  </a:ext>
                </a:extLst>
              </p:cNvPr>
              <p:cNvGrpSpPr/>
              <p:nvPr/>
            </p:nvGrpSpPr>
            <p:grpSpPr>
              <a:xfrm flipH="1">
                <a:off x="1164320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44D38DD-5520-7B25-E855-84CE0243A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0D39D6A1-347E-8E14-57D9-70CFF726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4DF73E93-564A-DDA0-85A6-57B138DE25A6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호 64">
                  <a:extLst>
                    <a:ext uri="{FF2B5EF4-FFF2-40B4-BE49-F238E27FC236}">
                      <a16:creationId xmlns:a16="http://schemas.microsoft.com/office/drawing/2014/main" id="{2B52376E-2603-0E3B-BC15-2924AD66471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호 65">
                  <a:extLst>
                    <a:ext uri="{FF2B5EF4-FFF2-40B4-BE49-F238E27FC236}">
                      <a16:creationId xmlns:a16="http://schemas.microsoft.com/office/drawing/2014/main" id="{F98D6002-E1C8-3382-4EFD-938351C64FA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호 66">
                  <a:extLst>
                    <a:ext uri="{FF2B5EF4-FFF2-40B4-BE49-F238E27FC236}">
                      <a16:creationId xmlns:a16="http://schemas.microsoft.com/office/drawing/2014/main" id="{82142754-EA9A-1CC0-0D28-5301FF2D0692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4239CAB-DE35-0449-C3EC-5FE023937C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81381" y="1903197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D28581-02BE-47CA-9C38-8FB40A607DEC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10338282" y="2321911"/>
              <a:ext cx="75718" cy="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46C781-141B-CA02-D95C-18424C845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7" y="1946297"/>
              <a:ext cx="2057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3FEFED-2E87-3413-4342-6697FC94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8" y="2321911"/>
              <a:ext cx="2103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109137-30B2-71EA-15BC-9B170D81DFB2}"/>
                </a:ext>
              </a:extLst>
            </p:cNvPr>
            <p:cNvGrpSpPr/>
            <p:nvPr/>
          </p:nvGrpSpPr>
          <p:grpSpPr>
            <a:xfrm>
              <a:off x="9868343" y="2046901"/>
              <a:ext cx="179990" cy="179990"/>
              <a:chOff x="7760050" y="1290259"/>
              <a:chExt cx="720000" cy="720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8F0AE7-2090-B31C-A31B-6F28C24C3CC7}"/>
                  </a:ext>
                </a:extLst>
              </p:cNvPr>
              <p:cNvSpPr/>
              <p:nvPr/>
            </p:nvSpPr>
            <p:spPr>
              <a:xfrm>
                <a:off x="7760050" y="1290259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D24F9E2-2A70-A2C3-2964-F7C899651359}"/>
                  </a:ext>
                </a:extLst>
              </p:cNvPr>
              <p:cNvSpPr/>
              <p:nvPr/>
            </p:nvSpPr>
            <p:spPr>
              <a:xfrm>
                <a:off x="7861816" y="1472331"/>
                <a:ext cx="516467" cy="355856"/>
              </a:xfrm>
              <a:custGeom>
                <a:avLst/>
                <a:gdLst>
                  <a:gd name="connsiteX0" fmla="*/ 0 w 516467"/>
                  <a:gd name="connsiteY0" fmla="*/ 211853 h 355856"/>
                  <a:gd name="connsiteX1" fmla="*/ 143934 w 516467"/>
                  <a:gd name="connsiteY1" fmla="*/ 186 h 355856"/>
                  <a:gd name="connsiteX2" fmla="*/ 254000 w 516467"/>
                  <a:gd name="connsiteY2" fmla="*/ 177986 h 355856"/>
                  <a:gd name="connsiteX3" fmla="*/ 355600 w 516467"/>
                  <a:gd name="connsiteY3" fmla="*/ 355786 h 355856"/>
                  <a:gd name="connsiteX4" fmla="*/ 516467 w 516467"/>
                  <a:gd name="connsiteY4" fmla="*/ 194919 h 35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467" h="355856">
                    <a:moveTo>
                      <a:pt x="0" y="211853"/>
                    </a:moveTo>
                    <a:cubicBezTo>
                      <a:pt x="50800" y="108842"/>
                      <a:pt x="101601" y="5831"/>
                      <a:pt x="143934" y="186"/>
                    </a:cubicBezTo>
                    <a:cubicBezTo>
                      <a:pt x="186267" y="-5459"/>
                      <a:pt x="218722" y="118719"/>
                      <a:pt x="254000" y="177986"/>
                    </a:cubicBezTo>
                    <a:cubicBezTo>
                      <a:pt x="289278" y="237253"/>
                      <a:pt x="311856" y="352964"/>
                      <a:pt x="355600" y="355786"/>
                    </a:cubicBezTo>
                    <a:cubicBezTo>
                      <a:pt x="399344" y="358608"/>
                      <a:pt x="457905" y="276763"/>
                      <a:pt x="516467" y="19491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B9EBD4F-2BAB-4C79-45F9-DAFEEF8B8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1940611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32C881-1985-F439-4D09-B34B9B1A7C8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2223405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5B13898-F75C-0F3A-86CF-5DF0778D1DFD}"/>
                </a:ext>
              </a:extLst>
            </p:cNvPr>
            <p:cNvGrpSpPr/>
            <p:nvPr/>
          </p:nvGrpSpPr>
          <p:grpSpPr>
            <a:xfrm>
              <a:off x="10031738" y="2521513"/>
              <a:ext cx="267549" cy="272135"/>
              <a:chOff x="9524223" y="2261034"/>
              <a:chExt cx="267549" cy="2721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BBA38A-7CA5-5AAE-2811-835FB3C24D54}"/>
                  </a:ext>
                </a:extLst>
              </p:cNvPr>
              <p:cNvGrpSpPr/>
              <p:nvPr/>
            </p:nvGrpSpPr>
            <p:grpSpPr>
              <a:xfrm rot="2700000">
                <a:off x="9527705" y="2264470"/>
                <a:ext cx="91543" cy="84671"/>
                <a:chOff x="9519422" y="2270798"/>
                <a:chExt cx="91543" cy="84671"/>
              </a:xfrm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53BC5C1-2FE7-22B5-4B98-BB6A9F131B84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4EEA569D-A048-D3A2-264C-1A467B893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2700000">
                <a:off x="9698640" y="2445062"/>
                <a:ext cx="91543" cy="84671"/>
                <a:chOff x="9519422" y="2270798"/>
                <a:chExt cx="91543" cy="84671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EC561ED-4EFF-6368-44F9-48688CD7FC35}"/>
                  </a:ext>
                </a:extLst>
              </p:cNvPr>
              <p:cNvGrpSpPr/>
              <p:nvPr/>
            </p:nvGrpSpPr>
            <p:grpSpPr>
              <a:xfrm rot="18900000">
                <a:off x="9700229" y="2266589"/>
                <a:ext cx="91543" cy="84671"/>
                <a:chOff x="9519422" y="2270798"/>
                <a:chExt cx="91543" cy="84671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12DC40F7-F4A2-68F3-D62F-8C35EA1859AA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5104645-142C-9FF1-B72B-A89E87AAC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3AFE317-02CE-E0ED-62D8-8171509A5C04}"/>
                  </a:ext>
                </a:extLst>
              </p:cNvPr>
              <p:cNvGrpSpPr/>
              <p:nvPr/>
            </p:nvGrpSpPr>
            <p:grpSpPr>
              <a:xfrm rot="18900000">
                <a:off x="9524223" y="2444902"/>
                <a:ext cx="91543" cy="84671"/>
                <a:chOff x="9519422" y="2270798"/>
                <a:chExt cx="91543" cy="84671"/>
              </a:xfrm>
            </p:grpSpPr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CA093150-910E-EA4E-C2EB-F95A941E0C29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12CADDE-C5E3-84F4-8B72-C58874D68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A0CDD9-FF3B-0440-D26C-195C2793C249}"/>
                  </a:ext>
                </a:extLst>
              </p:cNvPr>
              <p:cNvSpPr/>
              <p:nvPr/>
            </p:nvSpPr>
            <p:spPr>
              <a:xfrm rot="2700000">
                <a:off x="9527821" y="2275215"/>
                <a:ext cx="250165" cy="2501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4ED1FCD-E0A5-8D38-9217-3838932113CC}"/>
                </a:ext>
              </a:extLst>
            </p:cNvPr>
            <p:cNvSpPr/>
            <p:nvPr/>
          </p:nvSpPr>
          <p:spPr>
            <a:xfrm>
              <a:off x="10321490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4CA3F97-EB16-692F-733D-BC0910CE9903}"/>
                </a:ext>
              </a:extLst>
            </p:cNvPr>
            <p:cNvSpPr/>
            <p:nvPr/>
          </p:nvSpPr>
          <p:spPr>
            <a:xfrm>
              <a:off x="9969125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25BD182-D81C-0724-720D-170B9F2024CD}"/>
                </a:ext>
              </a:extLst>
            </p:cNvPr>
            <p:cNvSpPr/>
            <p:nvPr/>
          </p:nvSpPr>
          <p:spPr>
            <a:xfrm>
              <a:off x="10146018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B49B77C-8C3D-3252-6E11-DE6A576EFD00}"/>
                </a:ext>
              </a:extLst>
            </p:cNvPr>
            <p:cNvSpPr/>
            <p:nvPr/>
          </p:nvSpPr>
          <p:spPr>
            <a:xfrm>
              <a:off x="10146018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486085B-EB37-5F4F-B100-660E51856ED5}"/>
                </a:ext>
              </a:extLst>
            </p:cNvPr>
            <p:cNvSpPr/>
            <p:nvPr/>
          </p:nvSpPr>
          <p:spPr>
            <a:xfrm>
              <a:off x="9982200" y="2321983"/>
              <a:ext cx="431800" cy="330200"/>
            </a:xfrm>
            <a:custGeom>
              <a:avLst/>
              <a:gdLst>
                <a:gd name="connsiteX0" fmla="*/ 431800 w 431800"/>
                <a:gd name="connsiteY0" fmla="*/ 0 h 330200"/>
                <a:gd name="connsiteX1" fmla="*/ 431800 w 431800"/>
                <a:gd name="connsiteY1" fmla="*/ 93134 h 330200"/>
                <a:gd name="connsiteX2" fmla="*/ 0 w 431800"/>
                <a:gd name="connsiteY2" fmla="*/ 93134 h 330200"/>
                <a:gd name="connsiteX3" fmla="*/ 0 w 431800"/>
                <a:gd name="connsiteY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330200">
                  <a:moveTo>
                    <a:pt x="431800" y="0"/>
                  </a:moveTo>
                  <a:lnTo>
                    <a:pt x="431800" y="93134"/>
                  </a:lnTo>
                  <a:lnTo>
                    <a:pt x="0" y="93134"/>
                  </a:lnTo>
                  <a:lnTo>
                    <a:pt x="0" y="330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AABB823-56BE-AE5B-5F85-051AD915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818" y="2489210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CBDC29C-92B7-1E8E-880C-0EDA864283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00" y="2839797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6DF63FBD-F476-3F8B-D6BD-3E81D8EF138D}"/>
                </a:ext>
              </a:extLst>
            </p:cNvPr>
            <p:cNvSpPr/>
            <p:nvPr/>
          </p:nvSpPr>
          <p:spPr>
            <a:xfrm>
              <a:off x="10331450" y="1947333"/>
              <a:ext cx="167217" cy="706967"/>
            </a:xfrm>
            <a:custGeom>
              <a:avLst/>
              <a:gdLst>
                <a:gd name="connsiteX0" fmla="*/ 86783 w 167217"/>
                <a:gd name="connsiteY0" fmla="*/ 0 h 706967"/>
                <a:gd name="connsiteX1" fmla="*/ 167217 w 167217"/>
                <a:gd name="connsiteY1" fmla="*/ 0 h 706967"/>
                <a:gd name="connsiteX2" fmla="*/ 167217 w 167217"/>
                <a:gd name="connsiteY2" fmla="*/ 503767 h 706967"/>
                <a:gd name="connsiteX3" fmla="*/ 0 w 167217"/>
                <a:gd name="connsiteY3" fmla="*/ 503767 h 706967"/>
                <a:gd name="connsiteX4" fmla="*/ 0 w 167217"/>
                <a:gd name="connsiteY4" fmla="*/ 706967 h 70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17" h="706967">
                  <a:moveTo>
                    <a:pt x="86783" y="0"/>
                  </a:moveTo>
                  <a:lnTo>
                    <a:pt x="167217" y="0"/>
                  </a:lnTo>
                  <a:lnTo>
                    <a:pt x="167217" y="503767"/>
                  </a:lnTo>
                  <a:lnTo>
                    <a:pt x="0" y="503767"/>
                  </a:lnTo>
                  <a:lnTo>
                    <a:pt x="0" y="70696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6F1925-CB8A-7ED1-FA24-C0F2E05D1908}"/>
                </a:ext>
              </a:extLst>
            </p:cNvPr>
            <p:cNvSpPr/>
            <p:nvPr/>
          </p:nvSpPr>
          <p:spPr>
            <a:xfrm>
              <a:off x="10573357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AA5F500-8714-7263-9097-4F9967849C12}"/>
                </a:ext>
              </a:extLst>
            </p:cNvPr>
            <p:cNvSpPr/>
            <p:nvPr/>
          </p:nvSpPr>
          <p:spPr>
            <a:xfrm>
              <a:off x="10573357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9E9C274-BD3D-BAF3-9B05-75C5CC71F11D}"/>
                </a:ext>
              </a:extLst>
            </p:cNvPr>
            <p:cNvSpPr/>
            <p:nvPr/>
          </p:nvSpPr>
          <p:spPr>
            <a:xfrm>
              <a:off x="10803659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302F580-05C4-7356-7E0D-51F76BB154C2}"/>
                </a:ext>
              </a:extLst>
            </p:cNvPr>
            <p:cNvSpPr/>
            <p:nvPr/>
          </p:nvSpPr>
          <p:spPr>
            <a:xfrm>
              <a:off x="11005161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5C4440A-D8E1-178F-8DB4-AFA0E01234AB}"/>
                </a:ext>
              </a:extLst>
            </p:cNvPr>
            <p:cNvSpPr/>
            <p:nvPr/>
          </p:nvSpPr>
          <p:spPr>
            <a:xfrm>
              <a:off x="11005161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1228905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B7ED473-7B0D-9F23-D323-9718C338CA84}"/>
                </a:ext>
              </a:extLst>
            </p:cNvPr>
            <p:cNvSpPr/>
            <p:nvPr/>
          </p:nvSpPr>
          <p:spPr>
            <a:xfrm>
              <a:off x="11228905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5570-AD7F-23EB-09B3-97F7DFA8990B}"/>
                </a:ext>
              </a:extLst>
            </p:cNvPr>
            <p:cNvGrpSpPr/>
            <p:nvPr/>
          </p:nvGrpSpPr>
          <p:grpSpPr>
            <a:xfrm>
              <a:off x="10528413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F54BE04-DFE3-849C-0615-E7CC7A373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EADB1EC-7278-4E07-6EFA-297428BA52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531AC0C-A37F-12E5-0F6C-57909A538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E8D3E298-CFAB-0AF4-460F-ABF6E7C8F2E3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1A83F1-BCBD-762E-A9D1-745318326829}"/>
                </a:ext>
              </a:extLst>
            </p:cNvPr>
            <p:cNvGrpSpPr/>
            <p:nvPr/>
          </p:nvGrpSpPr>
          <p:grpSpPr>
            <a:xfrm>
              <a:off x="10961181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00525E3-3BAA-0800-5C48-B05A1EB2F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2FC60D2-D316-E94D-DDDD-238DAC955C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607C6A2-7763-969E-9A5B-90C53DA9B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C78B9D5A-A556-CAC2-E0A0-E0C6FF57B417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B2782AF-49E4-5B89-81E2-356B5580074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059" y="2490357"/>
              <a:ext cx="0" cy="332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0695449" y="2416107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전압조정기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1147157" y="262002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>
                  <a:solidFill>
                    <a:schemeClr val="tx1"/>
                  </a:solidFill>
                </a:rPr>
                <a:t>출력</a:t>
              </a:r>
              <a:endParaRPr lang="ko-KR" altLang="en-US" sz="35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6DCA09-F8CC-8BCE-7F00-8D2D6E78990F}"/>
                </a:ext>
              </a:extLst>
            </p:cNvPr>
            <p:cNvSpPr/>
            <p:nvPr/>
          </p:nvSpPr>
          <p:spPr>
            <a:xfrm>
              <a:off x="10974708" y="250223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2E3B2E-0002-E3B1-0EB4-4E07AB928AE5}"/>
                </a:ext>
              </a:extLst>
            </p:cNvPr>
            <p:cNvSpPr/>
            <p:nvPr/>
          </p:nvSpPr>
          <p:spPr>
            <a:xfrm>
              <a:off x="10513085" y="2491912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362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컨버터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Converter)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80301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(DC-DC Converter)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받아 조정된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변환해 출력하는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전체 효율은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전압 간 차이에 크게 영향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 발생 적음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작은 크기 제작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집적회로 패키지로 내부에 고속 스위칭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(Oscillator)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다이오드가 결합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있어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반도체를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MOSFET(Metal-Oxide Semiconductor Field-Effect-Transistor)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50 kHz ~ 1 MHz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 고주파수로 스위칭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발진 회로의 사용률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(duty cycle)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변화에 따라 조정됨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Duty cycle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컨버터 출력을 샘플링해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비교기를 이용해 기준 전압과 출력 전압의 차로 오차 전압을 추출하고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다른 비교기에 통과시켜 발진기의 램프 신호로부터 오차 전압 추출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오차가 증가하면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신호의 샘플링 비율을 높임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컨버터 효율의 핵심으로 에너지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방전하고 리플 전류를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벅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(Buck converter):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입력 전압보다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duty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부스트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(Boost converter):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입력 전압보다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/ (1-duty)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인덕터가 포함된 플라이백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buck-boost converter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(duty / (1-duty))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변압기가 포함된 플라이백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서로 절연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(duty / (1-duty))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 조정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100 *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/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부하가 없거나 최소 규격의 부하일 때 출력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부하에서의 출력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얼마나 많은 입력 전류가 열로 발산되는지 나타내는 정도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12V max 0.3A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컨버터의 효율이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소비 전력은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3.6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0.72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열로 소모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리플과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R/N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표현되고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측정됨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 잡음을 발생하기 때문에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큰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 핀과 출력 핀 가까이에 붙여 주변 영향을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방지해야함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외부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실효 직렬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(ESR)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최대한 낮아야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내구성이 강한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바람직하고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병렬 연결로 사용하는 것도 권장됨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정격 전압은 회로 내 실제 전압의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배가 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흔함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관련 내용은 반드시 지켜야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기타 유도성 부하가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같은 부품들과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함께 연결되면 전압 스파이크로부터 민감한 부품들을 보호하기 어려울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부품은 컨버터에 연결된 도선이나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트레이스에서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영향을 받을 수 있고 잡음을 충분히 억제하기가 불가능해 컨버터 사용이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57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8750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 평탄화에 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부적절하고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적층 세라믹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일부 컨버터는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부하없이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전원에 연결하면 과열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확인 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컨버터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Converter) (2)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0FA6777F-EAAC-58F2-98F9-45FAAF8E142F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2876421-A149-7330-437F-91C5BC8C91F2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71A83F1-BCBD-762E-A9D1-745318326829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A00525E3-3BAA-0800-5C48-B05A1EB2F4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72FC60D2-D316-E94D-DDDD-238DAC955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607C6A2-7763-969E-9A5B-90C53DA9B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원호 102">
                  <a:extLst>
                    <a:ext uri="{FF2B5EF4-FFF2-40B4-BE49-F238E27FC236}">
                      <a16:creationId xmlns:a16="http://schemas.microsoft.com/office/drawing/2014/main" id="{C78B9D5A-A556-CAC2-E0A0-E0C6FF57B417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46DCA09-F8CC-8BCE-7F00-8D2D6E78990F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29F1137-6804-C003-4049-E441F873866C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F10A186-7FC4-234F-7E66-310A3D7DB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72905BD-FDF4-274C-5CE0-7481E5800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E331302-76D8-5B63-A582-1DC78F9311B8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FED0EC5B-DA81-1712-B01D-C8F9E72C9297}"/>
              </a:ext>
            </a:extLst>
          </p:cNvPr>
          <p:cNvGrpSpPr/>
          <p:nvPr/>
        </p:nvGrpSpPr>
        <p:grpSpPr>
          <a:xfrm>
            <a:off x="691225" y="1542445"/>
            <a:ext cx="8526760" cy="1050403"/>
            <a:chOff x="691777" y="1534544"/>
            <a:chExt cx="8526760" cy="1050403"/>
          </a:xfrm>
        </p:grpSpPr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11B4F961-27AB-966F-DD58-832ED3374A65}"/>
                </a:ext>
              </a:extLst>
            </p:cNvPr>
            <p:cNvGrpSpPr/>
            <p:nvPr/>
          </p:nvGrpSpPr>
          <p:grpSpPr>
            <a:xfrm>
              <a:off x="779011" y="1631013"/>
              <a:ext cx="1543581" cy="667915"/>
              <a:chOff x="418154" y="2970221"/>
              <a:chExt cx="1543581" cy="667915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58A60179-807E-7E05-C007-CEB647075C45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547308" y="3257370"/>
                <a:ext cx="4963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C04D5D1-7756-63B0-E543-D50080A7BC17}"/>
                  </a:ext>
                </a:extLst>
              </p:cNvPr>
              <p:cNvSpPr/>
              <p:nvPr/>
            </p:nvSpPr>
            <p:spPr>
              <a:xfrm>
                <a:off x="418154" y="3192793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4DEA788-526E-6C26-882F-07CA0C12EA01}"/>
                  </a:ext>
                </a:extLst>
              </p:cNvPr>
              <p:cNvSpPr/>
              <p:nvPr/>
            </p:nvSpPr>
            <p:spPr>
              <a:xfrm>
                <a:off x="418154" y="3508982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4B780FF-8122-DBA5-0B3F-67EB2B8C52F1}"/>
                  </a:ext>
                </a:extLst>
              </p:cNvPr>
              <p:cNvSpPr/>
              <p:nvPr/>
            </p:nvSpPr>
            <p:spPr>
              <a:xfrm>
                <a:off x="694704" y="3198092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008D54D-6CF6-C49C-F627-356D0BD36D8A}"/>
                  </a:ext>
                </a:extLst>
              </p:cNvPr>
              <p:cNvGrpSpPr/>
              <p:nvPr/>
            </p:nvGrpSpPr>
            <p:grpSpPr>
              <a:xfrm rot="16200000" flipH="1">
                <a:off x="1183841" y="306410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AE9E5F49-71C5-AA60-D6BC-8CBF824C9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8B95FDE-4020-8D0D-B080-6086052A1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원호 48">
                  <a:extLst>
                    <a:ext uri="{FF2B5EF4-FFF2-40B4-BE49-F238E27FC236}">
                      <a16:creationId xmlns:a16="http://schemas.microsoft.com/office/drawing/2014/main" id="{4040C5D3-2561-0978-6C90-CD9B5118307C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>
                  <a:extLst>
                    <a:ext uri="{FF2B5EF4-FFF2-40B4-BE49-F238E27FC236}">
                      <a16:creationId xmlns:a16="http://schemas.microsoft.com/office/drawing/2014/main" id="{B442DD24-FFAB-7F25-695A-D65B5C56CDC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원호 50">
                  <a:extLst>
                    <a:ext uri="{FF2B5EF4-FFF2-40B4-BE49-F238E27FC236}">
                      <a16:creationId xmlns:a16="http://schemas.microsoft.com/office/drawing/2014/main" id="{80669D56-D51C-6865-49BF-6AAE03B13572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F11A475B-DC28-918F-E0BE-16CD65B7DEFF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32B3C3B-649E-04FE-5A46-6D205A0CC959}"/>
                  </a:ext>
                </a:extLst>
              </p:cNvPr>
              <p:cNvGrpSpPr/>
              <p:nvPr/>
            </p:nvGrpSpPr>
            <p:grpSpPr>
              <a:xfrm rot="16200000">
                <a:off x="871515" y="3363171"/>
                <a:ext cx="318524" cy="102254"/>
                <a:chOff x="1683686" y="1905990"/>
                <a:chExt cx="318524" cy="102254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FBD1B7E8-44F4-CE6E-335A-9ACE687A3D26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78" name="이등변 삼각형 77">
                    <a:extLst>
                      <a:ext uri="{FF2B5EF4-FFF2-40B4-BE49-F238E27FC236}">
                        <a16:creationId xmlns:a16="http://schemas.microsoft.com/office/drawing/2014/main" id="{AA19D585-BB31-3FBE-02A0-F4F36F4DE5A0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2D2AD1AC-2F73-BF54-D035-11D4539C5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7D1E3843-31BF-B926-0E34-C4824EC04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949908" y="1908581"/>
                  <a:ext cx="0" cy="1046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9DD66C68-2C54-ABD5-2269-E62D5A8D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45027" y="1899544"/>
                  <a:ext cx="0" cy="1226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D3C035C1-117D-4EA9-EC45-200475DCC65E}"/>
                  </a:ext>
                </a:extLst>
              </p:cNvPr>
              <p:cNvGrpSpPr/>
              <p:nvPr/>
            </p:nvGrpSpPr>
            <p:grpSpPr>
              <a:xfrm>
                <a:off x="1338060" y="3255035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18176EC-EE15-9B98-8E87-6E4BA5FCE85C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C047FF76-AF31-6EFB-F599-F758F03DBA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2C5FA83B-367C-BB60-128F-1CE637B1DE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0A644041-1527-7653-2050-9739F35E6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원호 111">
                    <a:extLst>
                      <a:ext uri="{FF2B5EF4-FFF2-40B4-BE49-F238E27FC236}">
                        <a16:creationId xmlns:a16="http://schemas.microsoft.com/office/drawing/2014/main" id="{3F772C0A-B173-0F38-1D75-2FCC86916977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2962C1B-93AF-853F-3D55-5CD13DEFDAF5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6F88DA8-FD44-392D-7EB2-13F48EAD9590}"/>
                  </a:ext>
                </a:extLst>
              </p:cNvPr>
              <p:cNvSpPr/>
              <p:nvPr/>
            </p:nvSpPr>
            <p:spPr>
              <a:xfrm>
                <a:off x="1002578" y="2970221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0B10E5EB-F3A5-7601-7410-BB128CADE308}"/>
                  </a:ext>
                </a:extLst>
              </p:cNvPr>
              <p:cNvCxnSpPr>
                <a:stCxn id="43" idx="6"/>
              </p:cNvCxnSpPr>
              <p:nvPr/>
            </p:nvCxnSpPr>
            <p:spPr>
              <a:xfrm>
                <a:off x="547308" y="3573559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8F6B8255-4131-9BC0-2D6A-C494B3820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3257370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DFFF1802-A68E-DE1D-65C9-5129519C4269}"/>
                  </a:ext>
                </a:extLst>
              </p:cNvPr>
              <p:cNvSpPr/>
              <p:nvPr/>
            </p:nvSpPr>
            <p:spPr>
              <a:xfrm>
                <a:off x="1020031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053EDB1-230D-B530-A6C6-E91794302C6F}"/>
                  </a:ext>
                </a:extLst>
              </p:cNvPr>
              <p:cNvSpPr/>
              <p:nvPr/>
            </p:nvSpPr>
            <p:spPr>
              <a:xfrm>
                <a:off x="1020031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6EC4A21-0D30-B258-854D-BD96E4520AEB}"/>
                  </a:ext>
                </a:extLst>
              </p:cNvPr>
              <p:cNvSpPr/>
              <p:nvPr/>
            </p:nvSpPr>
            <p:spPr>
              <a:xfrm>
                <a:off x="1391120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0AEFE36F-B86A-ADA4-8EAA-E8903890772D}"/>
                  </a:ext>
                </a:extLst>
              </p:cNvPr>
              <p:cNvSpPr/>
              <p:nvPr/>
            </p:nvSpPr>
            <p:spPr>
              <a:xfrm>
                <a:off x="1391120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04BA2CBF-477A-F66E-976B-13491817BB0F}"/>
                  </a:ext>
                </a:extLst>
              </p:cNvPr>
              <p:cNvSpPr/>
              <p:nvPr/>
            </p:nvSpPr>
            <p:spPr>
              <a:xfrm>
                <a:off x="1509399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id="{7F594163-87B3-244A-ECF4-CF3E7F8475C7}"/>
                  </a:ext>
                </a:extLst>
              </p:cNvPr>
              <p:cNvSpPr/>
              <p:nvPr/>
            </p:nvSpPr>
            <p:spPr>
              <a:xfrm>
                <a:off x="821690" y="3019425"/>
                <a:ext cx="180975" cy="177800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9A8C10F2-267F-B946-07DD-EFBF0F66F62B}"/>
                  </a:ext>
                </a:extLst>
              </p:cNvPr>
              <p:cNvSpPr/>
              <p:nvPr/>
            </p:nvSpPr>
            <p:spPr>
              <a:xfrm>
                <a:off x="1253490" y="3013075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2F2E55E0-E9D7-8C77-AC1B-E12C0DA7A2EB}"/>
                  </a:ext>
                </a:extLst>
              </p:cNvPr>
              <p:cNvSpPr/>
              <p:nvPr/>
            </p:nvSpPr>
            <p:spPr>
              <a:xfrm>
                <a:off x="1844397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D2C9890D-A368-3C41-7309-49CFFDE0C81D}"/>
                  </a:ext>
                </a:extLst>
              </p:cNvPr>
              <p:cNvSpPr/>
              <p:nvPr/>
            </p:nvSpPr>
            <p:spPr>
              <a:xfrm>
                <a:off x="1844397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4D6BB00-90EF-CE32-56F1-18DC5A91B43C}"/>
                  </a:ext>
                </a:extLst>
              </p:cNvPr>
              <p:cNvSpPr/>
              <p:nvPr/>
            </p:nvSpPr>
            <p:spPr>
              <a:xfrm>
                <a:off x="1711570" y="3356335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947A2DF-9058-6BC4-BD0D-B86C1BFFA874}"/>
                </a:ext>
              </a:extLst>
            </p:cNvPr>
            <p:cNvGrpSpPr/>
            <p:nvPr/>
          </p:nvGrpSpPr>
          <p:grpSpPr>
            <a:xfrm>
              <a:off x="3060697" y="1616071"/>
              <a:ext cx="1543581" cy="683195"/>
              <a:chOff x="418154" y="1683803"/>
              <a:chExt cx="1543581" cy="683195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6A9A164-0158-AB1C-36B1-D4949C767309}"/>
                  </a:ext>
                </a:extLst>
              </p:cNvPr>
              <p:cNvSpPr/>
              <p:nvPr/>
            </p:nvSpPr>
            <p:spPr>
              <a:xfrm>
                <a:off x="418154" y="2237844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BB03AF4E-B832-E9CE-860C-52BF38C2AC03}"/>
                  </a:ext>
                </a:extLst>
              </p:cNvPr>
              <p:cNvSpPr/>
              <p:nvPr/>
            </p:nvSpPr>
            <p:spPr>
              <a:xfrm>
                <a:off x="734360" y="2086237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EBEF755E-0812-89AF-2515-CA98DAFCD340}"/>
                  </a:ext>
                </a:extLst>
              </p:cNvPr>
              <p:cNvGrpSpPr/>
              <p:nvPr/>
            </p:nvGrpSpPr>
            <p:grpSpPr>
              <a:xfrm rot="16200000" flipH="1">
                <a:off x="668478" y="179296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90A85FB3-4F86-2BBA-AD3D-A63C2CA6A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8F804D41-F977-3B4F-1966-ADEDD911D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원호 212">
                  <a:extLst>
                    <a:ext uri="{FF2B5EF4-FFF2-40B4-BE49-F238E27FC236}">
                      <a16:creationId xmlns:a16="http://schemas.microsoft.com/office/drawing/2014/main" id="{5ACA9032-DC5A-1E42-A782-8F420BA72BF3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원호 213">
                  <a:extLst>
                    <a:ext uri="{FF2B5EF4-FFF2-40B4-BE49-F238E27FC236}">
                      <a16:creationId xmlns:a16="http://schemas.microsoft.com/office/drawing/2014/main" id="{79C0C394-37BD-725B-AA19-3F7C356E2D69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원호 214">
                  <a:extLst>
                    <a:ext uri="{FF2B5EF4-FFF2-40B4-BE49-F238E27FC236}">
                      <a16:creationId xmlns:a16="http://schemas.microsoft.com/office/drawing/2014/main" id="{19CFAC77-6B81-1782-9729-F7465EC66970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원호 215">
                  <a:extLst>
                    <a:ext uri="{FF2B5EF4-FFF2-40B4-BE49-F238E27FC236}">
                      <a16:creationId xmlns:a16="http://schemas.microsoft.com/office/drawing/2014/main" id="{40B32D28-E0D9-CA14-3250-19965A490366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427CAE74-7C18-C263-9866-D337B372E8C8}"/>
                  </a:ext>
                </a:extLst>
              </p:cNvPr>
              <p:cNvGrpSpPr/>
              <p:nvPr/>
            </p:nvGrpSpPr>
            <p:grpSpPr>
              <a:xfrm>
                <a:off x="884558" y="1929501"/>
                <a:ext cx="513058" cy="102254"/>
                <a:chOff x="1434627" y="1905990"/>
                <a:chExt cx="513058" cy="102254"/>
              </a:xfrm>
            </p:grpSpPr>
            <p:grpSp>
              <p:nvGrpSpPr>
                <p:cNvPr id="206" name="그룹 205">
                  <a:extLst>
                    <a:ext uri="{FF2B5EF4-FFF2-40B4-BE49-F238E27FC236}">
                      <a16:creationId xmlns:a16="http://schemas.microsoft.com/office/drawing/2014/main" id="{CAADBA3A-C9F9-5892-D72B-EFAE5E232A04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209" name="이등변 삼각형 208">
                    <a:extLst>
                      <a:ext uri="{FF2B5EF4-FFF2-40B4-BE49-F238E27FC236}">
                        <a16:creationId xmlns:a16="http://schemas.microsoft.com/office/drawing/2014/main" id="{B6060791-40DA-84BA-DC31-E3EDA6090346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C52ED0FA-04C4-2FE3-CE4E-F18CB81B2C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32D33BD-1A28-E7BC-A65B-7EE01F05F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605" y="1960883"/>
                  <a:ext cx="500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01C5A4DF-4511-B156-275D-51B675C7B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4627" y="1960884"/>
                  <a:ext cx="371740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CE98D5F5-E293-19E5-00C9-E8FF6593A6C6}"/>
                  </a:ext>
                </a:extLst>
              </p:cNvPr>
              <p:cNvGrpSpPr/>
              <p:nvPr/>
            </p:nvGrpSpPr>
            <p:grpSpPr>
              <a:xfrm>
                <a:off x="1338060" y="1983897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90C5AA2B-090B-9C84-74D1-912ED97DF9FB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D5F21181-AB72-CD84-80B4-D24144022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CEB7307D-6B71-97D1-38F1-7185128839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0B1E4997-5179-98EC-A42F-7F065BD649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원호 204">
                    <a:extLst>
                      <a:ext uri="{FF2B5EF4-FFF2-40B4-BE49-F238E27FC236}">
                        <a16:creationId xmlns:a16="http://schemas.microsoft.com/office/drawing/2014/main" id="{65DED0E0-45D4-47F7-D37E-39A8BD303569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0BF9ABBD-07A8-9284-AA32-E50E69B7B865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39D264B-9DD1-678A-635C-013EE1A5DAAD}"/>
                  </a:ext>
                </a:extLst>
              </p:cNvPr>
              <p:cNvSpPr/>
              <p:nvPr/>
            </p:nvSpPr>
            <p:spPr>
              <a:xfrm>
                <a:off x="1090977" y="1683803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33E24B80-CB17-2EE6-0F20-3F4337587CB1}"/>
                  </a:ext>
                </a:extLst>
              </p:cNvPr>
              <p:cNvCxnSpPr>
                <a:stCxn id="182" idx="6"/>
              </p:cNvCxnSpPr>
              <p:nvPr/>
            </p:nvCxnSpPr>
            <p:spPr>
              <a:xfrm>
                <a:off x="547308" y="2302421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F3F01365-9984-ECC4-0408-E26779D49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1986232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8A238B34-3D91-D2F1-E3AE-E54237B79C27}"/>
                  </a:ext>
                </a:extLst>
              </p:cNvPr>
              <p:cNvSpPr/>
              <p:nvPr/>
            </p:nvSpPr>
            <p:spPr>
              <a:xfrm>
                <a:off x="842214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9F8A0E41-0B89-7BE5-6311-D5D561B313AF}"/>
                  </a:ext>
                </a:extLst>
              </p:cNvPr>
              <p:cNvSpPr/>
              <p:nvPr/>
            </p:nvSpPr>
            <p:spPr>
              <a:xfrm>
                <a:off x="842214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4BD6BD0-51D9-17EE-E3DD-3A0CB5F418C8}"/>
                  </a:ext>
                </a:extLst>
              </p:cNvPr>
              <p:cNvSpPr/>
              <p:nvPr/>
            </p:nvSpPr>
            <p:spPr>
              <a:xfrm>
                <a:off x="1391120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D6CF4114-87EF-37CE-A84C-080A8DBE1485}"/>
                  </a:ext>
                </a:extLst>
              </p:cNvPr>
              <p:cNvSpPr/>
              <p:nvPr/>
            </p:nvSpPr>
            <p:spPr>
              <a:xfrm>
                <a:off x="1391120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E6247E1-50A0-A78D-B4E7-C16FC7C8F151}"/>
                  </a:ext>
                </a:extLst>
              </p:cNvPr>
              <p:cNvSpPr/>
              <p:nvPr/>
            </p:nvSpPr>
            <p:spPr>
              <a:xfrm>
                <a:off x="1509399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9F919D57-88AF-F378-D214-CB596C85F720}"/>
                  </a:ext>
                </a:extLst>
              </p:cNvPr>
              <p:cNvSpPr/>
              <p:nvPr/>
            </p:nvSpPr>
            <p:spPr>
              <a:xfrm>
                <a:off x="1341313" y="1741937"/>
                <a:ext cx="182052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1760C006-E2A9-80F5-C2DB-905C4C40040F}"/>
                  </a:ext>
                </a:extLst>
              </p:cNvPr>
              <p:cNvSpPr/>
              <p:nvPr/>
            </p:nvSpPr>
            <p:spPr>
              <a:xfrm>
                <a:off x="1844397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77B89AF1-1F3D-103D-925D-6FE14D3C3B78}"/>
                  </a:ext>
                </a:extLst>
              </p:cNvPr>
              <p:cNvSpPr/>
              <p:nvPr/>
            </p:nvSpPr>
            <p:spPr>
              <a:xfrm>
                <a:off x="1844397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C95D0C87-A3F8-1AB4-292B-41A3B9F2F318}"/>
                  </a:ext>
                </a:extLst>
              </p:cNvPr>
              <p:cNvSpPr/>
              <p:nvPr/>
            </p:nvSpPr>
            <p:spPr>
              <a:xfrm>
                <a:off x="1711570" y="2085197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0374807D-D1B0-BCB8-FBCC-977605616B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14001" y="2041995"/>
                <a:ext cx="873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4F4E23A3-921D-A398-DC56-145F7BB3F4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14002" y="2252777"/>
                <a:ext cx="873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6206B91C-85D3-3EE2-9249-ECFF8D6990DC}"/>
                  </a:ext>
                </a:extLst>
              </p:cNvPr>
              <p:cNvSpPr/>
              <p:nvPr/>
            </p:nvSpPr>
            <p:spPr>
              <a:xfrm>
                <a:off x="418154" y="1921655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803864EA-2688-CFEB-E853-9FF924C24B6D}"/>
                  </a:ext>
                </a:extLst>
              </p:cNvPr>
              <p:cNvSpPr/>
              <p:nvPr/>
            </p:nvSpPr>
            <p:spPr>
              <a:xfrm>
                <a:off x="987425" y="1741488"/>
                <a:ext cx="103188" cy="404812"/>
              </a:xfrm>
              <a:custGeom>
                <a:avLst/>
                <a:gdLst>
                  <a:gd name="connsiteX0" fmla="*/ 103188 w 103188"/>
                  <a:gd name="connsiteY0" fmla="*/ 0 h 404812"/>
                  <a:gd name="connsiteX1" fmla="*/ 52388 w 103188"/>
                  <a:gd name="connsiteY1" fmla="*/ 0 h 404812"/>
                  <a:gd name="connsiteX2" fmla="*/ 52388 w 103188"/>
                  <a:gd name="connsiteY2" fmla="*/ 404812 h 404812"/>
                  <a:gd name="connsiteX3" fmla="*/ 0 w 103188"/>
                  <a:gd name="connsiteY3" fmla="*/ 404812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188" h="404812">
                    <a:moveTo>
                      <a:pt x="103188" y="0"/>
                    </a:moveTo>
                    <a:lnTo>
                      <a:pt x="52388" y="0"/>
                    </a:lnTo>
                    <a:lnTo>
                      <a:pt x="52388" y="404812"/>
                    </a:lnTo>
                    <a:lnTo>
                      <a:pt x="0" y="40481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53AFA038-BA41-F19B-6F39-BE8971CE44D1}"/>
                </a:ext>
              </a:extLst>
            </p:cNvPr>
            <p:cNvGrpSpPr/>
            <p:nvPr/>
          </p:nvGrpSpPr>
          <p:grpSpPr>
            <a:xfrm>
              <a:off x="5324210" y="1630037"/>
              <a:ext cx="1543581" cy="667915"/>
              <a:chOff x="418154" y="1784316"/>
              <a:chExt cx="1543581" cy="667915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0FC5B771-DCA2-9F3E-5826-E46ACFC0425B}"/>
                  </a:ext>
                </a:extLst>
              </p:cNvPr>
              <p:cNvCxnSpPr>
                <a:cxnSpLocks/>
                <a:stCxn id="237" idx="6"/>
              </p:cNvCxnSpPr>
              <p:nvPr/>
            </p:nvCxnSpPr>
            <p:spPr>
              <a:xfrm>
                <a:off x="547308" y="2071465"/>
                <a:ext cx="4963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11D533F6-24C9-9A1D-0EA1-8AC3543FC690}"/>
                  </a:ext>
                </a:extLst>
              </p:cNvPr>
              <p:cNvSpPr/>
              <p:nvPr/>
            </p:nvSpPr>
            <p:spPr>
              <a:xfrm>
                <a:off x="418154" y="2006888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824D8401-3318-C55C-4120-B1B48223EB4E}"/>
                  </a:ext>
                </a:extLst>
              </p:cNvPr>
              <p:cNvSpPr/>
              <p:nvPr/>
            </p:nvSpPr>
            <p:spPr>
              <a:xfrm>
                <a:off x="418154" y="2323077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DAFAA675-AD90-B187-BE13-50D4A4701BCA}"/>
                  </a:ext>
                </a:extLst>
              </p:cNvPr>
              <p:cNvSpPr/>
              <p:nvPr/>
            </p:nvSpPr>
            <p:spPr>
              <a:xfrm>
                <a:off x="694704" y="2012187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CFAC23A0-664C-A1EC-8C17-284120573CA7}"/>
                  </a:ext>
                </a:extLst>
              </p:cNvPr>
              <p:cNvGrpSpPr/>
              <p:nvPr/>
            </p:nvGrpSpPr>
            <p:grpSpPr>
              <a:xfrm flipH="1">
                <a:off x="997699" y="2074718"/>
                <a:ext cx="71868" cy="312936"/>
                <a:chOff x="453865" y="2362261"/>
                <a:chExt cx="100745" cy="438675"/>
              </a:xfrm>
            </p:grpSpPr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73F661D1-F54D-7E94-4429-C738DDB53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7E942558-8672-7DE8-14A6-C051CFAF7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원호 268">
                  <a:extLst>
                    <a:ext uri="{FF2B5EF4-FFF2-40B4-BE49-F238E27FC236}">
                      <a16:creationId xmlns:a16="http://schemas.microsoft.com/office/drawing/2014/main" id="{F8100C03-47F8-9436-1646-CAD6B910F03C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원호 269">
                  <a:extLst>
                    <a:ext uri="{FF2B5EF4-FFF2-40B4-BE49-F238E27FC236}">
                      <a16:creationId xmlns:a16="http://schemas.microsoft.com/office/drawing/2014/main" id="{16201A6C-6DF1-F1AE-8EDB-BEC2E7BF92B3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원호 270">
                  <a:extLst>
                    <a:ext uri="{FF2B5EF4-FFF2-40B4-BE49-F238E27FC236}">
                      <a16:creationId xmlns:a16="http://schemas.microsoft.com/office/drawing/2014/main" id="{593EFC6C-2E14-8026-A92E-D86531B6015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원호 271">
                  <a:extLst>
                    <a:ext uri="{FF2B5EF4-FFF2-40B4-BE49-F238E27FC236}">
                      <a16:creationId xmlns:a16="http://schemas.microsoft.com/office/drawing/2014/main" id="{EB462C44-31AD-6C25-45D0-26AD6ABB0994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497F2CAD-833D-4687-73F0-9E39ABED94C3}"/>
                  </a:ext>
                </a:extLst>
              </p:cNvPr>
              <p:cNvGrpSpPr/>
              <p:nvPr/>
            </p:nvGrpSpPr>
            <p:grpSpPr>
              <a:xfrm rot="10800000">
                <a:off x="991320" y="2024381"/>
                <a:ext cx="486536" cy="102254"/>
                <a:chOff x="1585121" y="1905990"/>
                <a:chExt cx="486536" cy="102254"/>
              </a:xfrm>
            </p:grpSpPr>
            <p:grpSp>
              <p:nvGrpSpPr>
                <p:cNvPr id="262" name="그룹 261">
                  <a:extLst>
                    <a:ext uri="{FF2B5EF4-FFF2-40B4-BE49-F238E27FC236}">
                      <a16:creationId xmlns:a16="http://schemas.microsoft.com/office/drawing/2014/main" id="{76B656E6-2902-D7E4-6C01-AE794B4C22CA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265" name="이등변 삼각형 264">
                    <a:extLst>
                      <a:ext uri="{FF2B5EF4-FFF2-40B4-BE49-F238E27FC236}">
                        <a16:creationId xmlns:a16="http://schemas.microsoft.com/office/drawing/2014/main" id="{82822812-54A7-9E4C-7A3C-70BAFF7E3EB6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7259AEEE-0BF8-A4DF-8F0A-56D040606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E13C54D4-DAE8-7AD7-CEF5-1E689A3D3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897605" y="1960883"/>
                  <a:ext cx="17405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8E838E48-26B1-3165-475B-CD697DD5F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1585121" y="1960884"/>
                  <a:ext cx="22124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0B41FE68-E0FF-F8A4-E0AB-29735925CAD4}"/>
                  </a:ext>
                </a:extLst>
              </p:cNvPr>
              <p:cNvGrpSpPr/>
              <p:nvPr/>
            </p:nvGrpSpPr>
            <p:grpSpPr>
              <a:xfrm rot="10800000">
                <a:off x="1221644" y="2069130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6F69CDD7-ADE0-BC9B-0166-81ABFD70FD4A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258" name="직선 연결선 257">
                    <a:extLst>
                      <a:ext uri="{FF2B5EF4-FFF2-40B4-BE49-F238E27FC236}">
                        <a16:creationId xmlns:a16="http://schemas.microsoft.com/office/drawing/2014/main" id="{76857C7A-6E2A-7544-FE1D-219957097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직선 연결선 258">
                    <a:extLst>
                      <a:ext uri="{FF2B5EF4-FFF2-40B4-BE49-F238E27FC236}">
                        <a16:creationId xmlns:a16="http://schemas.microsoft.com/office/drawing/2014/main" id="{662F017A-B5C1-AA4D-E572-862577D2FD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직선 연결선 259">
                    <a:extLst>
                      <a:ext uri="{FF2B5EF4-FFF2-40B4-BE49-F238E27FC236}">
                        <a16:creationId xmlns:a16="http://schemas.microsoft.com/office/drawing/2014/main" id="{C2904AE2-7C10-E8FD-B8A7-80F26FF754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원호 260">
                    <a:extLst>
                      <a:ext uri="{FF2B5EF4-FFF2-40B4-BE49-F238E27FC236}">
                        <a16:creationId xmlns:a16="http://schemas.microsoft.com/office/drawing/2014/main" id="{A13202EA-DEC6-7A27-FF87-23C2E8134C8D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0D79FB44-E8F6-CFA4-3C33-D0C514B48E58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3CD02BBD-AEF2-C9EB-38D7-9A113730C671}"/>
                  </a:ext>
                </a:extLst>
              </p:cNvPr>
              <p:cNvSpPr/>
              <p:nvPr/>
            </p:nvSpPr>
            <p:spPr>
              <a:xfrm>
                <a:off x="1002578" y="1784316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7BF726C-1D96-8C6C-9EA0-59B534ED254E}"/>
                  </a:ext>
                </a:extLst>
              </p:cNvPr>
              <p:cNvCxnSpPr>
                <a:stCxn id="238" idx="6"/>
              </p:cNvCxnSpPr>
              <p:nvPr/>
            </p:nvCxnSpPr>
            <p:spPr>
              <a:xfrm>
                <a:off x="547308" y="2387654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DA755F6F-EED7-EF35-2711-6B706FADF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2071465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264ED52-F4BF-DB7A-4EB4-D10D65E570F4}"/>
                  </a:ext>
                </a:extLst>
              </p:cNvPr>
              <p:cNvSpPr/>
              <p:nvPr/>
            </p:nvSpPr>
            <p:spPr>
              <a:xfrm>
                <a:off x="1020031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CDC23FE9-4C9C-D24C-6D78-034EB5C60C06}"/>
                  </a:ext>
                </a:extLst>
              </p:cNvPr>
              <p:cNvSpPr/>
              <p:nvPr/>
            </p:nvSpPr>
            <p:spPr>
              <a:xfrm>
                <a:off x="1020031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DFC1F27A-E3EE-83CB-C915-8473AF223D23}"/>
                  </a:ext>
                </a:extLst>
              </p:cNvPr>
              <p:cNvSpPr/>
              <p:nvPr/>
            </p:nvSpPr>
            <p:spPr>
              <a:xfrm>
                <a:off x="1391120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B81C1FE8-670E-0AAE-135F-F44F5BB8CF74}"/>
                  </a:ext>
                </a:extLst>
              </p:cNvPr>
              <p:cNvSpPr/>
              <p:nvPr/>
            </p:nvSpPr>
            <p:spPr>
              <a:xfrm>
                <a:off x="1391120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FB2D83C8-C282-8634-A026-40CF135CB29A}"/>
                  </a:ext>
                </a:extLst>
              </p:cNvPr>
              <p:cNvSpPr/>
              <p:nvPr/>
            </p:nvSpPr>
            <p:spPr>
              <a:xfrm>
                <a:off x="1509399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자유형: 도형 250">
                <a:extLst>
                  <a:ext uri="{FF2B5EF4-FFF2-40B4-BE49-F238E27FC236}">
                    <a16:creationId xmlns:a16="http://schemas.microsoft.com/office/drawing/2014/main" id="{2FDFCD51-7876-9122-7770-529FB649F0FA}"/>
                  </a:ext>
                </a:extLst>
              </p:cNvPr>
              <p:cNvSpPr/>
              <p:nvPr/>
            </p:nvSpPr>
            <p:spPr>
              <a:xfrm>
                <a:off x="821690" y="1833520"/>
                <a:ext cx="180975" cy="177800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자유형: 도형 251">
                <a:extLst>
                  <a:ext uri="{FF2B5EF4-FFF2-40B4-BE49-F238E27FC236}">
                    <a16:creationId xmlns:a16="http://schemas.microsoft.com/office/drawing/2014/main" id="{49AEBF0E-B78D-2E8E-B527-E8DBFE59D977}"/>
                  </a:ext>
                </a:extLst>
              </p:cNvPr>
              <p:cNvSpPr/>
              <p:nvPr/>
            </p:nvSpPr>
            <p:spPr>
              <a:xfrm>
                <a:off x="1253490" y="1827170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9876B72F-2A8D-9FB0-E562-E9821C557CB3}"/>
                  </a:ext>
                </a:extLst>
              </p:cNvPr>
              <p:cNvSpPr/>
              <p:nvPr/>
            </p:nvSpPr>
            <p:spPr>
              <a:xfrm>
                <a:off x="1844397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038E0A06-77CE-CD00-2D53-479DA85BA395}"/>
                  </a:ext>
                </a:extLst>
              </p:cNvPr>
              <p:cNvSpPr/>
              <p:nvPr/>
            </p:nvSpPr>
            <p:spPr>
              <a:xfrm>
                <a:off x="1844397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886FB30-08F9-8017-AB00-06550A32BAB0}"/>
                  </a:ext>
                </a:extLst>
              </p:cNvPr>
              <p:cNvSpPr/>
              <p:nvPr/>
            </p:nvSpPr>
            <p:spPr>
              <a:xfrm>
                <a:off x="1711570" y="2170430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35A653C5-A2BA-B480-9A1E-DC665F192D4D}"/>
                </a:ext>
              </a:extLst>
            </p:cNvPr>
            <p:cNvGrpSpPr/>
            <p:nvPr/>
          </p:nvGrpSpPr>
          <p:grpSpPr>
            <a:xfrm>
              <a:off x="7587723" y="1627189"/>
              <a:ext cx="1543581" cy="667915"/>
              <a:chOff x="418154" y="1886064"/>
              <a:chExt cx="1543581" cy="667915"/>
            </a:xfrm>
          </p:grpSpPr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A57AF54B-65A6-0B70-7932-7C9C0B0C4F91}"/>
                  </a:ext>
                </a:extLst>
              </p:cNvPr>
              <p:cNvCxnSpPr>
                <a:cxnSpLocks/>
                <a:stCxn id="319" idx="6"/>
              </p:cNvCxnSpPr>
              <p:nvPr/>
            </p:nvCxnSpPr>
            <p:spPr>
              <a:xfrm>
                <a:off x="547308" y="2173213"/>
                <a:ext cx="4818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0265C6EB-FB78-6B1E-E3BC-A604DC76ADC5}"/>
                  </a:ext>
                </a:extLst>
              </p:cNvPr>
              <p:cNvSpPr/>
              <p:nvPr/>
            </p:nvSpPr>
            <p:spPr>
              <a:xfrm>
                <a:off x="418154" y="2108636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CAAC738D-6084-6DDA-7C38-0276444750AC}"/>
                  </a:ext>
                </a:extLst>
              </p:cNvPr>
              <p:cNvSpPr/>
              <p:nvPr/>
            </p:nvSpPr>
            <p:spPr>
              <a:xfrm>
                <a:off x="418154" y="2424825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2507A7CD-11E0-9279-DC4F-6D8B41D81197}"/>
                  </a:ext>
                </a:extLst>
              </p:cNvPr>
              <p:cNvGrpSpPr/>
              <p:nvPr/>
            </p:nvGrpSpPr>
            <p:grpSpPr>
              <a:xfrm flipH="1">
                <a:off x="1073463" y="2211615"/>
                <a:ext cx="54197" cy="235991"/>
                <a:chOff x="453865" y="2362261"/>
                <a:chExt cx="100745" cy="438675"/>
              </a:xfrm>
            </p:grpSpPr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4F0F38BA-DE8E-2228-3955-B3AC266C1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8B679955-889D-E696-66EB-6B800E45A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원호 350">
                  <a:extLst>
                    <a:ext uri="{FF2B5EF4-FFF2-40B4-BE49-F238E27FC236}">
                      <a16:creationId xmlns:a16="http://schemas.microsoft.com/office/drawing/2014/main" id="{5B5199E4-1533-570A-8C4B-40C96949929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원호 351">
                  <a:extLst>
                    <a:ext uri="{FF2B5EF4-FFF2-40B4-BE49-F238E27FC236}">
                      <a16:creationId xmlns:a16="http://schemas.microsoft.com/office/drawing/2014/main" id="{22F6B12D-2EBE-2261-853C-02A58ACD4A8F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원호 352">
                  <a:extLst>
                    <a:ext uri="{FF2B5EF4-FFF2-40B4-BE49-F238E27FC236}">
                      <a16:creationId xmlns:a16="http://schemas.microsoft.com/office/drawing/2014/main" id="{A368A1E8-0009-9BA4-5A68-FD3F142F70E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원호 353">
                  <a:extLst>
                    <a:ext uri="{FF2B5EF4-FFF2-40B4-BE49-F238E27FC236}">
                      <a16:creationId xmlns:a16="http://schemas.microsoft.com/office/drawing/2014/main" id="{42B28831-D62F-1628-A4B2-77D5AFABF3DF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42AE6FA8-8274-0BA7-0795-D0291CDD8BE0}"/>
                  </a:ext>
                </a:extLst>
              </p:cNvPr>
              <p:cNvGrpSpPr/>
              <p:nvPr/>
            </p:nvGrpSpPr>
            <p:grpSpPr>
              <a:xfrm>
                <a:off x="1273945" y="2138883"/>
                <a:ext cx="197862" cy="65182"/>
                <a:chOff x="1761259" y="1905990"/>
                <a:chExt cx="310398" cy="102254"/>
              </a:xfrm>
            </p:grpSpPr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015E8960-C552-F7CB-956A-0E003E8049BA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347" name="이등변 삼각형 346">
                    <a:extLst>
                      <a:ext uri="{FF2B5EF4-FFF2-40B4-BE49-F238E27FC236}">
                        <a16:creationId xmlns:a16="http://schemas.microsoft.com/office/drawing/2014/main" id="{66CFF26E-3C77-9B6D-C513-03E4D38FC42A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5653144A-206C-4D4D-1CB3-94B323B51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5" name="직선 연결선 344">
                  <a:extLst>
                    <a:ext uri="{FF2B5EF4-FFF2-40B4-BE49-F238E27FC236}">
                      <a16:creationId xmlns:a16="http://schemas.microsoft.com/office/drawing/2014/main" id="{7022C6B0-7594-C5FC-2244-D908A5025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897605" y="1960883"/>
                  <a:ext cx="17405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직선 연결선 345">
                  <a:extLst>
                    <a:ext uri="{FF2B5EF4-FFF2-40B4-BE49-F238E27FC236}">
                      <a16:creationId xmlns:a16="http://schemas.microsoft.com/office/drawing/2014/main" id="{F8CB610B-4BDB-8DFD-5A31-C24D6CD8B76A}"/>
                    </a:ext>
                  </a:extLst>
                </p:cNvPr>
                <p:cNvCxnSpPr>
                  <a:cxnSpLocks/>
                  <a:stCxn id="368" idx="2"/>
                </p:cNvCxnSpPr>
                <p:nvPr/>
              </p:nvCxnSpPr>
              <p:spPr>
                <a:xfrm flipV="1">
                  <a:off x="1761259" y="1960884"/>
                  <a:ext cx="45107" cy="4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36DCC95B-2E02-D7F5-53D8-EA938867DEE6}"/>
                  </a:ext>
                </a:extLst>
              </p:cNvPr>
              <p:cNvGrpSpPr/>
              <p:nvPr/>
            </p:nvGrpSpPr>
            <p:grpSpPr>
              <a:xfrm>
                <a:off x="1339116" y="2170878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0A09B24F-81BE-14B2-DC1A-7F6AD3B10BE9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6EB7BB1E-6E39-C0A2-F896-59DEC17E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F532A56C-8F08-811A-DBF8-67F1588C23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A619742E-C38F-CDC6-3AD2-09CE0BA68D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3" name="원호 342">
                    <a:extLst>
                      <a:ext uri="{FF2B5EF4-FFF2-40B4-BE49-F238E27FC236}">
                        <a16:creationId xmlns:a16="http://schemas.microsoft.com/office/drawing/2014/main" id="{548B80EE-8ACD-3BCF-AFA4-62916BAB7592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A6CA498-3545-5AA8-E1CC-A24C4EA804FB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A9A7DC23-9E7C-FF33-1F0B-E053743435C8}"/>
                  </a:ext>
                </a:extLst>
              </p:cNvPr>
              <p:cNvSpPr/>
              <p:nvPr/>
            </p:nvSpPr>
            <p:spPr>
              <a:xfrm>
                <a:off x="1002578" y="1886064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56FDF512-1648-9EE2-A3B6-D8BB4B3EC878}"/>
                  </a:ext>
                </a:extLst>
              </p:cNvPr>
              <p:cNvCxnSpPr>
                <a:cxnSpLocks/>
                <a:stCxn id="320" idx="6"/>
              </p:cNvCxnSpPr>
              <p:nvPr/>
            </p:nvCxnSpPr>
            <p:spPr>
              <a:xfrm>
                <a:off x="547308" y="2489402"/>
                <a:ext cx="4888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3D343F39-9701-E8B8-1FBA-375D3CB2F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2173213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4AE2FF8F-E13D-04FE-2B59-281513BCCE94}"/>
                  </a:ext>
                </a:extLst>
              </p:cNvPr>
              <p:cNvSpPr/>
              <p:nvPr/>
            </p:nvSpPr>
            <p:spPr>
              <a:xfrm>
                <a:off x="1391120" y="2475002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BF5695B6-79CB-F6EC-8BE6-1580952C83C7}"/>
                  </a:ext>
                </a:extLst>
              </p:cNvPr>
              <p:cNvSpPr/>
              <p:nvPr/>
            </p:nvSpPr>
            <p:spPr>
              <a:xfrm>
                <a:off x="1391120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C5F25316-B04F-0F84-4C55-99AC655CC2D5}"/>
                  </a:ext>
                </a:extLst>
              </p:cNvPr>
              <p:cNvSpPr/>
              <p:nvPr/>
            </p:nvSpPr>
            <p:spPr>
              <a:xfrm>
                <a:off x="1509399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자유형: 도형 332">
                <a:extLst>
                  <a:ext uri="{FF2B5EF4-FFF2-40B4-BE49-F238E27FC236}">
                    <a16:creationId xmlns:a16="http://schemas.microsoft.com/office/drawing/2014/main" id="{B7B2FF3E-F94C-5319-DC42-6B57B3602579}"/>
                  </a:ext>
                </a:extLst>
              </p:cNvPr>
              <p:cNvSpPr/>
              <p:nvPr/>
            </p:nvSpPr>
            <p:spPr>
              <a:xfrm>
                <a:off x="821690" y="1935268"/>
                <a:ext cx="180975" cy="490272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자유형: 도형 333">
                <a:extLst>
                  <a:ext uri="{FF2B5EF4-FFF2-40B4-BE49-F238E27FC236}">
                    <a16:creationId xmlns:a16="http://schemas.microsoft.com/office/drawing/2014/main" id="{0E44E428-3F37-E78D-7173-2C9B58961B1F}"/>
                  </a:ext>
                </a:extLst>
              </p:cNvPr>
              <p:cNvSpPr/>
              <p:nvPr/>
            </p:nvSpPr>
            <p:spPr>
              <a:xfrm>
                <a:off x="1253490" y="1928918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2DE7ACF9-B038-00D9-3A6E-48CF8E3AC453}"/>
                  </a:ext>
                </a:extLst>
              </p:cNvPr>
              <p:cNvSpPr/>
              <p:nvPr/>
            </p:nvSpPr>
            <p:spPr>
              <a:xfrm>
                <a:off x="1844397" y="2475002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370B021E-9FE1-B7CF-DE3A-B409E992580D}"/>
                  </a:ext>
                </a:extLst>
              </p:cNvPr>
              <p:cNvSpPr/>
              <p:nvPr/>
            </p:nvSpPr>
            <p:spPr>
              <a:xfrm>
                <a:off x="1844397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C2BBBE1A-726F-F05F-62E7-EE55DF3AB546}"/>
                  </a:ext>
                </a:extLst>
              </p:cNvPr>
              <p:cNvSpPr/>
              <p:nvPr/>
            </p:nvSpPr>
            <p:spPr>
              <a:xfrm>
                <a:off x="1711570" y="227217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6180A3D4-A060-D32A-EFE2-6FBE69EAC806}"/>
                  </a:ext>
                </a:extLst>
              </p:cNvPr>
              <p:cNvSpPr/>
              <p:nvPr/>
            </p:nvSpPr>
            <p:spPr>
              <a:xfrm>
                <a:off x="694704" y="2429848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36CF91E3-66DD-5249-2C92-251D82C7B364}"/>
                  </a:ext>
                </a:extLst>
              </p:cNvPr>
              <p:cNvGrpSpPr/>
              <p:nvPr/>
            </p:nvGrpSpPr>
            <p:grpSpPr>
              <a:xfrm>
                <a:off x="1173345" y="2211615"/>
                <a:ext cx="54197" cy="235991"/>
                <a:chOff x="453865" y="2362261"/>
                <a:chExt cx="100745" cy="438675"/>
              </a:xfrm>
            </p:grpSpPr>
            <p:cxnSp>
              <p:nvCxnSpPr>
                <p:cNvPr id="358" name="직선 연결선 357">
                  <a:extLst>
                    <a:ext uri="{FF2B5EF4-FFF2-40B4-BE49-F238E27FC236}">
                      <a16:creationId xmlns:a16="http://schemas.microsoft.com/office/drawing/2014/main" id="{534CD703-F432-F4D4-FEA3-0CBEC8A59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>
                  <a:extLst>
                    <a:ext uri="{FF2B5EF4-FFF2-40B4-BE49-F238E27FC236}">
                      <a16:creationId xmlns:a16="http://schemas.microsoft.com/office/drawing/2014/main" id="{A521CAC8-E58B-CF33-067E-311EC5C9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원호 359">
                  <a:extLst>
                    <a:ext uri="{FF2B5EF4-FFF2-40B4-BE49-F238E27FC236}">
                      <a16:creationId xmlns:a16="http://schemas.microsoft.com/office/drawing/2014/main" id="{06715614-3D8E-E6F5-A38E-ADD45B090C80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원호 360">
                  <a:extLst>
                    <a:ext uri="{FF2B5EF4-FFF2-40B4-BE49-F238E27FC236}">
                      <a16:creationId xmlns:a16="http://schemas.microsoft.com/office/drawing/2014/main" id="{E1236D90-4981-32E7-292F-6F6C49B95F8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원호 361">
                  <a:extLst>
                    <a:ext uri="{FF2B5EF4-FFF2-40B4-BE49-F238E27FC236}">
                      <a16:creationId xmlns:a16="http://schemas.microsoft.com/office/drawing/2014/main" id="{6F7500E3-DACB-1448-D28F-463BA8655180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원호 362">
                  <a:extLst>
                    <a:ext uri="{FF2B5EF4-FFF2-40B4-BE49-F238E27FC236}">
                      <a16:creationId xmlns:a16="http://schemas.microsoft.com/office/drawing/2014/main" id="{999E10B4-832D-2F57-0025-60E251147AB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4" name="자유형: 도형 363">
                <a:extLst>
                  <a:ext uri="{FF2B5EF4-FFF2-40B4-BE49-F238E27FC236}">
                    <a16:creationId xmlns:a16="http://schemas.microsoft.com/office/drawing/2014/main" id="{892D2478-1628-D694-1B30-BE9D88A4DBAC}"/>
                  </a:ext>
                </a:extLst>
              </p:cNvPr>
              <p:cNvSpPr/>
              <p:nvPr/>
            </p:nvSpPr>
            <p:spPr>
              <a:xfrm>
                <a:off x="1030288" y="2443163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자유형: 도형 364">
                <a:extLst>
                  <a:ext uri="{FF2B5EF4-FFF2-40B4-BE49-F238E27FC236}">
                    <a16:creationId xmlns:a16="http://schemas.microsoft.com/office/drawing/2014/main" id="{08417779-184E-9FB6-A83E-D50534670B5B}"/>
                  </a:ext>
                </a:extLst>
              </p:cNvPr>
              <p:cNvSpPr/>
              <p:nvPr/>
            </p:nvSpPr>
            <p:spPr>
              <a:xfrm flipV="1">
                <a:off x="1024780" y="2174139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자유형: 도형 367">
                <a:extLst>
                  <a:ext uri="{FF2B5EF4-FFF2-40B4-BE49-F238E27FC236}">
                    <a16:creationId xmlns:a16="http://schemas.microsoft.com/office/drawing/2014/main" id="{D58F7016-5DB7-198E-6814-38554524B6C1}"/>
                  </a:ext>
                </a:extLst>
              </p:cNvPr>
              <p:cNvSpPr/>
              <p:nvPr/>
            </p:nvSpPr>
            <p:spPr>
              <a:xfrm flipH="1" flipV="1">
                <a:off x="1204096" y="2174139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자유형: 도형 368">
                <a:extLst>
                  <a:ext uri="{FF2B5EF4-FFF2-40B4-BE49-F238E27FC236}">
                    <a16:creationId xmlns:a16="http://schemas.microsoft.com/office/drawing/2014/main" id="{9587CE68-04C9-A600-2056-BB7B5BB2CA4D}"/>
                  </a:ext>
                </a:extLst>
              </p:cNvPr>
              <p:cNvSpPr/>
              <p:nvPr/>
            </p:nvSpPr>
            <p:spPr>
              <a:xfrm flipH="1">
                <a:off x="1200302" y="2443163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AA54974B-BA94-5141-87BB-B801E3405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152" y="2489402"/>
                <a:ext cx="58396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38F9A32E-6F2F-938B-009C-2ABFCFC8AE73}"/>
                  </a:ext>
                </a:extLst>
              </p:cNvPr>
              <p:cNvSpPr/>
              <p:nvPr/>
            </p:nvSpPr>
            <p:spPr>
              <a:xfrm>
                <a:off x="1228035" y="2243596"/>
                <a:ext cx="14400" cy="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B320FA54-A40D-986F-EEBA-8FE1BA050AAA}"/>
                  </a:ext>
                </a:extLst>
              </p:cNvPr>
              <p:cNvSpPr/>
              <p:nvPr/>
            </p:nvSpPr>
            <p:spPr>
              <a:xfrm>
                <a:off x="1060413" y="2408535"/>
                <a:ext cx="14400" cy="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2724A204-E00D-6710-126B-2F03F5065468}"/>
                </a:ext>
              </a:extLst>
            </p:cNvPr>
            <p:cNvGrpSpPr/>
            <p:nvPr/>
          </p:nvGrpSpPr>
          <p:grpSpPr>
            <a:xfrm>
              <a:off x="691777" y="1534544"/>
              <a:ext cx="1718048" cy="1050403"/>
              <a:chOff x="691777" y="1534544"/>
              <a:chExt cx="1718048" cy="105040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C474098-79C3-DD55-4674-25112CAD4412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8C722B8-E61C-3712-A84F-75CD3387F727}"/>
                  </a:ext>
                </a:extLst>
              </p:cNvPr>
              <p:cNvSpPr/>
              <p:nvPr/>
            </p:nvSpPr>
            <p:spPr>
              <a:xfrm>
                <a:off x="695269" y="2405455"/>
                <a:ext cx="1714556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Buck 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F1BA119B-7A22-5FEF-E131-D0ABDF903579}"/>
                </a:ext>
              </a:extLst>
            </p:cNvPr>
            <p:cNvGrpSpPr/>
            <p:nvPr/>
          </p:nvGrpSpPr>
          <p:grpSpPr>
            <a:xfrm>
              <a:off x="2973463" y="1534544"/>
              <a:ext cx="1718048" cy="1050403"/>
              <a:chOff x="691777" y="1534544"/>
              <a:chExt cx="1718048" cy="1050403"/>
            </a:xfrm>
          </p:grpSpPr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2D0F5150-61D3-A6D0-A683-017AE74AB801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29436EF-DB71-EA30-2A80-B3F5A651C2A1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Boost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72C2681C-3430-6182-7BB0-E40B8E1756CA}"/>
                </a:ext>
              </a:extLst>
            </p:cNvPr>
            <p:cNvGrpSpPr/>
            <p:nvPr/>
          </p:nvGrpSpPr>
          <p:grpSpPr>
            <a:xfrm>
              <a:off x="5236976" y="1534544"/>
              <a:ext cx="1718048" cy="1050403"/>
              <a:chOff x="691777" y="1534544"/>
              <a:chExt cx="1718048" cy="1050403"/>
            </a:xfrm>
          </p:grpSpPr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44AEDBE6-8C71-8895-A34D-FC9ABDF992DD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AC145314-E1E1-ABB3-0218-DF6C0E3570DF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Flyback 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40682049-4660-F8ED-5951-145C3DC8FD92}"/>
                </a:ext>
              </a:extLst>
            </p:cNvPr>
            <p:cNvGrpSpPr/>
            <p:nvPr/>
          </p:nvGrpSpPr>
          <p:grpSpPr>
            <a:xfrm>
              <a:off x="7500489" y="1534544"/>
              <a:ext cx="1718048" cy="1050403"/>
              <a:chOff x="691777" y="1534544"/>
              <a:chExt cx="1718048" cy="1050403"/>
            </a:xfrm>
          </p:grpSpPr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58F8C13F-E2F1-9529-2728-F08B2F0A5DD7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6A83762-BEFA-2FA1-5F93-C8AFFA431287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Flyback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652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Inverter)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67723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(DC-AC Inverter)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(Logic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 인버터는 논리 회로에서 사용되는 디지털 부품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전압이 낮은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입력의 위상을 바꿔주는 역할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(Power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공급기나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어댑터와 반대로 기능하는 부품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소모가 적은 장치의 전원으로 적합한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110 VAC~120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220 VAC~240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범위의 교류 전류를 출력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컨버터를 이용해 더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올리는 것에서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회로로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전압의 특성인 사인파형을 대략적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디지털 스위칭 부품은 사각파를 생성하고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사각파는 파형이 단순해 고주파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고조파가 드러나지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고조파는 전기를 열로 변환하는 기기처럼 일부 장치에서는 무시되지만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일부 전자제품에는 문제가 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인버터의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목표는 사각파를 변형 또는 합쳐 수용 가능한 정확도를 가진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사인파를 만드는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사각파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펄스 사이에 특정 전압 구간을 여러 개 삽입하여 변형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(Modified sine wave)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부정확성은 총 고조파 왜곡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(THD, Total Harmonic Distortion)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(True Sine Wave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PWM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미만으로 구현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출력보다 높은 주파수로 펄스를 생성하며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전압이 사인파의 전압 변조와 비슷하도록 펄스 폭을 변화시킴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인버터는 보통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전달하도록 규격이 정해져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12 VDC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잭에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맞게 되어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배터리와 연결하여 배터리의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출력으로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30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 조정기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 Regulator)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0280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(Voltage Regulator)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전압 조정기라고도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불규칙한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 신호를 받아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조정된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제공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출력은 조정기에 걸린 부하 여부 상관없이 한정된 범위 내에서 일정한 신호 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저렴하고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내구성이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출력으로부터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피드백을 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다이오드를 통해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피드백받은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출력 신호를 기준 전압과 비교해 오차를 도출하고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오차를 이용해 조정기의 입력과 출력 사이의 패스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(pass)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트랜지스터의 베이스를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패스 트랜지스터는 포화 상태 이전에서 작동하기 때문에 출력 전류가 베이스 전류에 대해 선형적으로 응답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달링턴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패스 트랜지스터로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NPN TR, PNP TR,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기준전압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NPN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전압 차는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0.6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이상이어야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표준형 전압 조정기는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여러 개 사용하기 때문에 입출력 사이의 최소한의 총 전압 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(=Dropout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 VDC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차가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 voltage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이하로 떨어지면 입력 전압이 다시 올라갈 때까지 조정기의 출력 전압은 신뢰할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LDO(Low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regulator)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전압 차가 낮아도 동작하지만 비싸서 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대부분의 전압 조정기는 잘못된 연결로 인한 사고에 대해 대비함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표준형 전압 조정기는 효율이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입력 전압을 낮은 출력 전압으로 전달할 때 효율이 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이용해 출력 전압을 조정할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전력 손실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 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LDO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조정기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PNP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 MOSFET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사용하므로 낮은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전압에서 동작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효율을 최대화하고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 발산은 최소화해야 하는 배터리를 전원으로 사용하는 제품에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Dropout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전압은 부하 전류에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부하로 인해 큰 요동이 발생하는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조정기는 정격 출력 전압을 유지하기 위한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응답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Transient response)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순간적 요동이 발생할 가능성이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부품들이 요동에 민감하면 조정기 출력과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연결해야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어댑터의 출력 신호가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않을 때 조정기 입력에 스파이크가 섞일 수 있어 조정기 입력과 출력단에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추가하면 전력 요동 차단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전압 조정기를 사용할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중 부하의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 쪽에 연결되는 저항은 조정기의 출력 핀과 조정 핀 사이에 연결해야 하고 조정기와 가깝게 연결해야 함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1921A61-C826-7A12-C6CB-6B2A59706EFE}"/>
              </a:ext>
            </a:extLst>
          </p:cNvPr>
          <p:cNvGrpSpPr/>
          <p:nvPr/>
        </p:nvGrpSpPr>
        <p:grpSpPr>
          <a:xfrm>
            <a:off x="10736552" y="3260303"/>
            <a:ext cx="239941" cy="232305"/>
            <a:chOff x="445750" y="3290358"/>
            <a:chExt cx="239941" cy="23230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923AE0E-1A77-A773-1C3C-9A681948F34E}"/>
                </a:ext>
              </a:extLst>
            </p:cNvPr>
            <p:cNvGrpSpPr/>
            <p:nvPr/>
          </p:nvGrpSpPr>
          <p:grpSpPr>
            <a:xfrm>
              <a:off x="445750" y="3290358"/>
              <a:ext cx="146106" cy="232305"/>
              <a:chOff x="464744" y="3509433"/>
              <a:chExt cx="146106" cy="232305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545F5EE-F06B-6B9E-5587-6CF90C3E2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50" y="3509433"/>
                <a:ext cx="0" cy="2323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F9D1FE1-2F45-219F-0ECB-07DBAEC5F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744" y="3661570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2F521F2D-87E6-898A-5046-51E64CFD51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744" y="3509433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BF61808-1DE9-6031-4267-C9702BAEE9ED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6" y="3406510"/>
              <a:ext cx="938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2DEEDC7-6EB0-A5BA-68D0-B32FAEE25B12}"/>
              </a:ext>
            </a:extLst>
          </p:cNvPr>
          <p:cNvGrpSpPr/>
          <p:nvPr/>
        </p:nvGrpSpPr>
        <p:grpSpPr>
          <a:xfrm>
            <a:off x="10493423" y="3364673"/>
            <a:ext cx="239941" cy="232305"/>
            <a:chOff x="445750" y="3290358"/>
            <a:chExt cx="239941" cy="232305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5A4BCEE-A14E-8940-1411-9D0A0C924AE8}"/>
                </a:ext>
              </a:extLst>
            </p:cNvPr>
            <p:cNvGrpSpPr/>
            <p:nvPr/>
          </p:nvGrpSpPr>
          <p:grpSpPr>
            <a:xfrm>
              <a:off x="445750" y="3290358"/>
              <a:ext cx="146106" cy="232305"/>
              <a:chOff x="464744" y="3509433"/>
              <a:chExt cx="146106" cy="232305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DE2CF484-3E4E-B409-D5F9-FC1E6D70C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50" y="3509433"/>
                <a:ext cx="0" cy="2323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BBADE472-AD32-6338-8A88-116A4A9DD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744" y="3661570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80E0298-0E02-3196-5FDF-DF6C8662C3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744" y="3509433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260F51B-826B-376C-250B-4F2D86EB0768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6" y="3406510"/>
              <a:ext cx="938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1436476-4683-ECFA-9D30-F98CC85256F5}"/>
              </a:ext>
            </a:extLst>
          </p:cNvPr>
          <p:cNvGrpSpPr/>
          <p:nvPr/>
        </p:nvGrpSpPr>
        <p:grpSpPr>
          <a:xfrm>
            <a:off x="10964127" y="3147446"/>
            <a:ext cx="436812" cy="232305"/>
            <a:chOff x="1436080" y="3537606"/>
            <a:chExt cx="436812" cy="232305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45C70E7-B7D8-2B20-1F7C-284BDE565F3B}"/>
                </a:ext>
              </a:extLst>
            </p:cNvPr>
            <p:cNvGrpSpPr/>
            <p:nvPr/>
          </p:nvGrpSpPr>
          <p:grpSpPr>
            <a:xfrm>
              <a:off x="1436080" y="3537606"/>
              <a:ext cx="146106" cy="232305"/>
              <a:chOff x="464744" y="3509433"/>
              <a:chExt cx="146106" cy="232305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5C477BF-07BA-0AE0-0685-FC6534481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50" y="3509433"/>
                <a:ext cx="0" cy="2323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ED5FB81-ADE0-15AD-97F7-1E4EA04468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744" y="3661570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4E2FBC6-D940-1762-2E99-DCEDCC7C7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744" y="3509433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F17110C-9945-E0F8-7323-3DD0CAAFCD58}"/>
                </a:ext>
              </a:extLst>
            </p:cNvPr>
            <p:cNvCxnSpPr>
              <a:cxnSpLocks/>
            </p:cNvCxnSpPr>
            <p:nvPr/>
          </p:nvCxnSpPr>
          <p:spPr>
            <a:xfrm>
              <a:off x="1582186" y="3653758"/>
              <a:ext cx="29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AF83F3E-9A08-7841-4639-BD36D6530402}"/>
              </a:ext>
            </a:extLst>
          </p:cNvPr>
          <p:cNvCxnSpPr>
            <a:cxnSpLocks/>
          </p:cNvCxnSpPr>
          <p:nvPr/>
        </p:nvCxnSpPr>
        <p:spPr>
          <a:xfrm>
            <a:off x="11633245" y="3263598"/>
            <a:ext cx="1781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11D041EC-B552-25C6-5E48-C8DC0C2A587B}"/>
              </a:ext>
            </a:extLst>
          </p:cNvPr>
          <p:cNvSpPr/>
          <p:nvPr/>
        </p:nvSpPr>
        <p:spPr>
          <a:xfrm>
            <a:off x="10906951" y="3109527"/>
            <a:ext cx="302913" cy="302913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1CF5F0D-4627-B60E-C4DD-CB1271B5C903}"/>
              </a:ext>
            </a:extLst>
          </p:cNvPr>
          <p:cNvGrpSpPr/>
          <p:nvPr/>
        </p:nvGrpSpPr>
        <p:grpSpPr>
          <a:xfrm>
            <a:off x="11363994" y="3213897"/>
            <a:ext cx="302913" cy="449020"/>
            <a:chOff x="1750784" y="3601816"/>
            <a:chExt cx="302913" cy="449020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A642B5A-28CA-ACD9-9479-7E3E76A0DAA2}"/>
                </a:ext>
              </a:extLst>
            </p:cNvPr>
            <p:cNvGrpSpPr/>
            <p:nvPr/>
          </p:nvGrpSpPr>
          <p:grpSpPr>
            <a:xfrm rot="5400000" flipV="1">
              <a:off x="1705575" y="3736377"/>
              <a:ext cx="396613" cy="232305"/>
              <a:chOff x="445750" y="3290358"/>
              <a:chExt cx="396613" cy="232305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1FA26D6-FFDA-B99B-7118-7C8CEE58FE55}"/>
                  </a:ext>
                </a:extLst>
              </p:cNvPr>
              <p:cNvGrpSpPr/>
              <p:nvPr/>
            </p:nvGrpSpPr>
            <p:grpSpPr>
              <a:xfrm>
                <a:off x="445750" y="3290358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293416C4-2D0F-07EE-660E-C4501EF44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005A190-E74E-9996-F64B-F025D814E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A5B87161-2558-79B1-A80A-DDBF9DD58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313E16B7-103E-6062-56F0-50A532BE10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7110" y="3281258"/>
                <a:ext cx="0" cy="2505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CA05CA9-1C08-4F74-A87E-4C34F5D29C0C}"/>
                </a:ext>
              </a:extLst>
            </p:cNvPr>
            <p:cNvSpPr/>
            <p:nvPr/>
          </p:nvSpPr>
          <p:spPr>
            <a:xfrm>
              <a:off x="1750784" y="3601816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287AB4A-D985-5BF5-33BC-5608DDE1B8E3}"/>
              </a:ext>
            </a:extLst>
          </p:cNvPr>
          <p:cNvCxnSpPr>
            <a:cxnSpLocks/>
          </p:cNvCxnSpPr>
          <p:nvPr/>
        </p:nvCxnSpPr>
        <p:spPr>
          <a:xfrm>
            <a:off x="10493423" y="2914099"/>
            <a:ext cx="0" cy="457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FD4BB3-B1E9-6D8E-8289-E0DAF25B935D}"/>
              </a:ext>
            </a:extLst>
          </p:cNvPr>
          <p:cNvCxnSpPr>
            <a:cxnSpLocks/>
          </p:cNvCxnSpPr>
          <p:nvPr/>
        </p:nvCxnSpPr>
        <p:spPr>
          <a:xfrm>
            <a:off x="10493423" y="3260303"/>
            <a:ext cx="2532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3176CC0-4CD3-32A7-4BFB-125886C98F6D}"/>
              </a:ext>
            </a:extLst>
          </p:cNvPr>
          <p:cNvCxnSpPr>
            <a:cxnSpLocks/>
          </p:cNvCxnSpPr>
          <p:nvPr/>
        </p:nvCxnSpPr>
        <p:spPr>
          <a:xfrm>
            <a:off x="11811392" y="2881440"/>
            <a:ext cx="0" cy="1846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BA56191-FA49-7833-E926-35449A85F15D}"/>
              </a:ext>
            </a:extLst>
          </p:cNvPr>
          <p:cNvCxnSpPr>
            <a:cxnSpLocks/>
          </p:cNvCxnSpPr>
          <p:nvPr/>
        </p:nvCxnSpPr>
        <p:spPr>
          <a:xfrm>
            <a:off x="10493423" y="3596978"/>
            <a:ext cx="0" cy="113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0BFD83E6-05B4-D5E0-DF7B-7F5F2B982AC5}"/>
              </a:ext>
            </a:extLst>
          </p:cNvPr>
          <p:cNvSpPr/>
          <p:nvPr/>
        </p:nvSpPr>
        <p:spPr>
          <a:xfrm>
            <a:off x="10428846" y="2849522"/>
            <a:ext cx="129154" cy="1291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+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8EC0F49-71A3-CB33-9B19-83EE00F3FD4B}"/>
              </a:ext>
            </a:extLst>
          </p:cNvPr>
          <p:cNvSpPr/>
          <p:nvPr/>
        </p:nvSpPr>
        <p:spPr>
          <a:xfrm>
            <a:off x="11746815" y="2845804"/>
            <a:ext cx="129154" cy="1291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-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AF98613-31BE-292B-2C4C-F008AAF76B0B}"/>
              </a:ext>
            </a:extLst>
          </p:cNvPr>
          <p:cNvGrpSpPr/>
          <p:nvPr/>
        </p:nvGrpSpPr>
        <p:grpSpPr>
          <a:xfrm>
            <a:off x="10497612" y="4354012"/>
            <a:ext cx="422154" cy="112479"/>
            <a:chOff x="-1300515" y="1941513"/>
            <a:chExt cx="530276" cy="141287"/>
          </a:xfrm>
        </p:grpSpPr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6DB65394-A016-1864-90B9-F503D8AB3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830656" y="1954168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C408DB4-2BAE-375E-2F8F-3FE34A944B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240097" y="1958908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6241E8C-D183-1C7E-7EA4-E19E21773E8D}"/>
                </a:ext>
              </a:extLst>
            </p:cNvPr>
            <p:cNvSpPr/>
            <p:nvPr/>
          </p:nvSpPr>
          <p:spPr>
            <a:xfrm>
              <a:off x="-1181100" y="1941513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0B0D670-CDA7-B375-CB6D-62FB88F58B52}"/>
              </a:ext>
            </a:extLst>
          </p:cNvPr>
          <p:cNvGrpSpPr/>
          <p:nvPr/>
        </p:nvGrpSpPr>
        <p:grpSpPr>
          <a:xfrm>
            <a:off x="11372637" y="3661901"/>
            <a:ext cx="290706" cy="263314"/>
            <a:chOff x="1844590" y="4052061"/>
            <a:chExt cx="290706" cy="263314"/>
          </a:xfrm>
        </p:grpSpPr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A1443430-CBF4-59F0-B7E7-2AE6B281FEF4}"/>
                </a:ext>
              </a:extLst>
            </p:cNvPr>
            <p:cNvSpPr/>
            <p:nvPr/>
          </p:nvSpPr>
          <p:spPr>
            <a:xfrm>
              <a:off x="1844590" y="4052061"/>
              <a:ext cx="290706" cy="26331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E5C1F22-6FF4-2283-922A-276FA583371F}"/>
                </a:ext>
              </a:extLst>
            </p:cNvPr>
            <p:cNvGrpSpPr/>
            <p:nvPr/>
          </p:nvGrpSpPr>
          <p:grpSpPr>
            <a:xfrm>
              <a:off x="1850944" y="4224413"/>
              <a:ext cx="204234" cy="90962"/>
              <a:chOff x="1807177" y="4301200"/>
              <a:chExt cx="247251" cy="110121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A9FF6BA-386C-1DE0-05FA-338C76A24D4D}"/>
                  </a:ext>
                </a:extLst>
              </p:cNvPr>
              <p:cNvSpPr txBox="1"/>
              <p:nvPr/>
            </p:nvSpPr>
            <p:spPr>
              <a:xfrm rot="16200000">
                <a:off x="1802799" y="4305578"/>
                <a:ext cx="110121" cy="101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ko-KR" sz="1000" b="1" dirty="0"/>
                  <a:t>+</a:t>
                </a:r>
                <a:endParaRPr lang="ko-KR" altLang="en-US" sz="1000" b="1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F59C6E6-6ABF-82C3-1DBD-351117542A0D}"/>
                  </a:ext>
                </a:extLst>
              </p:cNvPr>
              <p:cNvSpPr txBox="1"/>
              <p:nvPr/>
            </p:nvSpPr>
            <p:spPr>
              <a:xfrm rot="16200000">
                <a:off x="1948684" y="4305578"/>
                <a:ext cx="110121" cy="101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ko-KR" sz="1000" b="1" dirty="0"/>
                  <a:t>-</a:t>
                </a:r>
                <a:endParaRPr lang="ko-KR" altLang="en-US" sz="1000" b="1" dirty="0"/>
              </a:p>
            </p:txBody>
          </p:sp>
        </p:grpSp>
      </p:grp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AA33339-E7C8-DC17-9410-35DBFBF3722B}"/>
              </a:ext>
            </a:extLst>
          </p:cNvPr>
          <p:cNvCxnSpPr>
            <a:cxnSpLocks/>
          </p:cNvCxnSpPr>
          <p:nvPr/>
        </p:nvCxnSpPr>
        <p:spPr>
          <a:xfrm>
            <a:off x="11462721" y="3925215"/>
            <a:ext cx="0" cy="126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B60EBAC-1F13-6DC0-2FA3-E6DB95B285FF}"/>
              </a:ext>
            </a:extLst>
          </p:cNvPr>
          <p:cNvCxnSpPr>
            <a:cxnSpLocks/>
          </p:cNvCxnSpPr>
          <p:nvPr/>
        </p:nvCxnSpPr>
        <p:spPr>
          <a:xfrm>
            <a:off x="11583224" y="3925215"/>
            <a:ext cx="0" cy="313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3DF48A7-B6C5-B690-62C5-A1E65A39F7DE}"/>
              </a:ext>
            </a:extLst>
          </p:cNvPr>
          <p:cNvSpPr/>
          <p:nvPr/>
        </p:nvSpPr>
        <p:spPr>
          <a:xfrm>
            <a:off x="10708689" y="3965554"/>
            <a:ext cx="522057" cy="1724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900"/>
              <a:t>기준전압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B3A1C97-A70C-331A-9A7C-10C395E2CBE0}"/>
              </a:ext>
            </a:extLst>
          </p:cNvPr>
          <p:cNvCxnSpPr>
            <a:cxnSpLocks/>
          </p:cNvCxnSpPr>
          <p:nvPr/>
        </p:nvCxnSpPr>
        <p:spPr>
          <a:xfrm>
            <a:off x="11233935" y="4051798"/>
            <a:ext cx="228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A78395A-854F-E27C-7D8C-E31180853DF2}"/>
              </a:ext>
            </a:extLst>
          </p:cNvPr>
          <p:cNvCxnSpPr>
            <a:cxnSpLocks/>
          </p:cNvCxnSpPr>
          <p:nvPr/>
        </p:nvCxnSpPr>
        <p:spPr>
          <a:xfrm>
            <a:off x="11153400" y="4238990"/>
            <a:ext cx="4237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499CA52-E5FC-8E8B-979F-CE79BB339C33}"/>
              </a:ext>
            </a:extLst>
          </p:cNvPr>
          <p:cNvGrpSpPr/>
          <p:nvPr/>
        </p:nvGrpSpPr>
        <p:grpSpPr>
          <a:xfrm>
            <a:off x="11389238" y="4346074"/>
            <a:ext cx="422154" cy="112479"/>
            <a:chOff x="1861191" y="4736234"/>
            <a:chExt cx="422154" cy="112479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C543A2E5-D2A4-D00F-E288-C8419B3AC2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35247" y="4746309"/>
              <a:ext cx="0" cy="961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DB9B988D-86BF-8145-BD99-E8523CCC2F3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9290" y="4750082"/>
              <a:ext cx="0" cy="961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E026186D-FD20-2866-A145-CAC6BC173652}"/>
                </a:ext>
              </a:extLst>
            </p:cNvPr>
            <p:cNvSpPr/>
            <p:nvPr/>
          </p:nvSpPr>
          <p:spPr>
            <a:xfrm>
              <a:off x="1956257" y="4736234"/>
              <a:ext cx="235069" cy="112479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174C8497-7AB3-E374-877C-CD0BE13591A2}"/>
              </a:ext>
            </a:extLst>
          </p:cNvPr>
          <p:cNvCxnSpPr>
            <a:cxnSpLocks/>
          </p:cNvCxnSpPr>
          <p:nvPr/>
        </p:nvCxnSpPr>
        <p:spPr>
          <a:xfrm>
            <a:off x="10914542" y="4408021"/>
            <a:ext cx="4777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B38DE99B-650C-1E9C-83E4-B66B4FE23636}"/>
              </a:ext>
            </a:extLst>
          </p:cNvPr>
          <p:cNvCxnSpPr>
            <a:cxnSpLocks/>
          </p:cNvCxnSpPr>
          <p:nvPr/>
        </p:nvCxnSpPr>
        <p:spPr>
          <a:xfrm>
            <a:off x="11156160" y="4238990"/>
            <a:ext cx="0" cy="163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>
            <a:extLst>
              <a:ext uri="{FF2B5EF4-FFF2-40B4-BE49-F238E27FC236}">
                <a16:creationId xmlns:a16="http://schemas.microsoft.com/office/drawing/2014/main" id="{71DC5A4F-F925-7331-4941-37F250E532F6}"/>
              </a:ext>
            </a:extLst>
          </p:cNvPr>
          <p:cNvSpPr/>
          <p:nvPr/>
        </p:nvSpPr>
        <p:spPr>
          <a:xfrm>
            <a:off x="11140901" y="4391690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7A12FB1A-6F03-8D05-B962-0F46AACA0A5D}"/>
              </a:ext>
            </a:extLst>
          </p:cNvPr>
          <p:cNvSpPr/>
          <p:nvPr/>
        </p:nvSpPr>
        <p:spPr>
          <a:xfrm>
            <a:off x="10479023" y="3245903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FDBD8FD-F9C8-70AA-ABCE-2CDC2A677FCB}"/>
              </a:ext>
            </a:extLst>
          </p:cNvPr>
          <p:cNvSpPr/>
          <p:nvPr/>
        </p:nvSpPr>
        <p:spPr>
          <a:xfrm>
            <a:off x="11796022" y="324749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4C8E9F55-BC8E-BDC7-0807-608B44F04EB0}"/>
              </a:ext>
            </a:extLst>
          </p:cNvPr>
          <p:cNvCxnSpPr>
            <a:cxnSpLocks/>
          </p:cNvCxnSpPr>
          <p:nvPr/>
        </p:nvCxnSpPr>
        <p:spPr>
          <a:xfrm>
            <a:off x="10486411" y="4728061"/>
            <a:ext cx="1324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C66B93F-5E7B-1297-9489-89E74A586BDA}"/>
              </a:ext>
            </a:extLst>
          </p:cNvPr>
          <p:cNvSpPr/>
          <p:nvPr/>
        </p:nvSpPr>
        <p:spPr>
          <a:xfrm>
            <a:off x="10887387" y="4640896"/>
            <a:ext cx="522057" cy="172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900" dirty="0"/>
              <a:t>부하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F6D95D-231D-5AB2-5C15-CEFF13A058E2}"/>
              </a:ext>
            </a:extLst>
          </p:cNvPr>
          <p:cNvSpPr/>
          <p:nvPr/>
        </p:nvSpPr>
        <p:spPr>
          <a:xfrm>
            <a:off x="10296742" y="2747681"/>
            <a:ext cx="1688318" cy="2173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6C9B121-DFE8-CE89-7907-4875C61F289C}"/>
              </a:ext>
            </a:extLst>
          </p:cNvPr>
          <p:cNvSpPr/>
          <p:nvPr/>
        </p:nvSpPr>
        <p:spPr>
          <a:xfrm>
            <a:off x="10296742" y="2571318"/>
            <a:ext cx="1688318" cy="179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표준형 전압 조정기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FFE3003-3B54-F359-8DC4-797DEB4BB0C9}"/>
              </a:ext>
            </a:extLst>
          </p:cNvPr>
          <p:cNvSpPr/>
          <p:nvPr/>
        </p:nvSpPr>
        <p:spPr>
          <a:xfrm>
            <a:off x="10460868" y="3225457"/>
            <a:ext cx="434241" cy="398537"/>
          </a:xfrm>
          <a:prstGeom prst="rect">
            <a:avLst/>
          </a:prstGeom>
          <a:solidFill>
            <a:srgbClr val="0000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64F8021-274C-A1BF-F476-738A5D35ABAB}"/>
              </a:ext>
            </a:extLst>
          </p:cNvPr>
          <p:cNvSpPr/>
          <p:nvPr/>
        </p:nvSpPr>
        <p:spPr>
          <a:xfrm>
            <a:off x="508001" y="2747680"/>
            <a:ext cx="968374" cy="179491"/>
          </a:xfrm>
          <a:prstGeom prst="rect">
            <a:avLst/>
          </a:prstGeom>
          <a:solidFill>
            <a:srgbClr val="0000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61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전자석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(Electromagnet)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0924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(Electromagnet)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 응해 자기장을 형성하는 코일로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자기장은 자성체 코어로 전달되고 강화됨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스피커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자기부상 열차 등에서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원형 도선에 전류가 흐르면 가운데에 자기장이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 중앙에 강자성체 조각이 있으면 강자성체의 자기저항이 공기보다 낮아 자기력이 강화됨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가정할 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밀도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(Flux density)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강도는 코일에 흐르는 전류에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인가하면 전자석은 자성을 띄지 않으나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자화될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수 있는 물체를 끌어당기는데 이용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전원의 주파수와 거의 동일한 주파수로 극성이 바뀌고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끌어당기는 물체에는 이와 동일하면서 방향이 반대로 바뀌는 극성이 유도되어 상호 인력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인해 맴돌이 전류가 유도되는 것을 방지하기 위해 얇은 절연판으로 분리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용 전자석은 코어의 자기 구역의 극성이 계속해서 반전되며 전력을 소비해 코어에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효과가 남기 때문에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전자석보다 효율이 좋지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전자석을 정의하는 부품값은 전력 소모량과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(Retaining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forece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단위는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154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솔레노이드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(Solenoid)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9468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(Solenoid)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원통형이나 상자 모양으로 되어 있으며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면이 있는 프레임 안에 속이 비어 있는 코일이 넣어져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원통형 솔레노이드의 양쪽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끝면을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자극 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 Face)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자극 면의 최소 하나는 구멍이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구멍으로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(Plunger/Armature)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밀고 당김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솔레노이드는 코일에 흐르는 전류로 선형적인 힘을 가하는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힘을 유지하기 위해 전류를 유지해야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솔레노이드는 프레임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압축 스프링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스냅링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전류는 자기력을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자기력에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프레임 안으로 들어가게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끊으면 스프링에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복원됨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영구 자석이면 전류 방향에 따라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움직이는 방향도 바뀜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소음과 진동을 유발할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솔레노이드의 힘이 유지되는 상태에서 열이 발생하는데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 제작 시 바이패스 스위치와 직렬 저항을 추가하면 발열을 줄일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프레임 내부 실린더 끝까지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닿으면 영구 자석이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고정시킴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방향을 바꿔 고정을 풀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(Holding force)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솔레노이드의 길이에 반비례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실린더 안에 들어간 길이에 따라서도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실린더 끝에 도달하면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갑자기 멈추면서 순기전력 발생해 열이 추가로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솔레노이드에 전원을 연결하면 역기전력이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끊기면 순기전력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583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9587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직류 전류로 자기력을 생성하고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자기력으로 샤프트를 회전하고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방향이 바뀌면 모터의 회전 방향이 바뀌나 힘은 방향에 상관없이 동일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코일이 모터의 샤프트에 장착되어 회전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의해 생성된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주위의 영구 자석의 자기장과 상호작용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stator)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브러시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(Brush)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정류자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(Commutator)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통해 전류를 공급받음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인가되면 스프링이 브러시를 샤프트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슬리브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(Sleeve)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쪽으로 밂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법칙을 이용해서 모터의 회전 방향을 알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방향은 영구 자석에서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NS)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델타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일반적으로 빠른 속도를 요하는 작업에서 가장 최적화된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상대적으로 속도가 느리고 토크가 낮음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 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속도에서 높은 토크를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최고 속도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성형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기어헤드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(Gearhead motor, =Gear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(Reduction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gear)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결합한 부품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 기어가 회전 속도를 낮추면서 출력 샤프트의 토크를 증가시킴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(Spur gear)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감속에 널리 사용되는 기어로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 이상을 직렬로 연결해야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각 기어에서 감속되는 비율의 곱으로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Ex)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쌍의 기어가 각각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37:13, 31:15, 39:17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비를 가지고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(37*31*39)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(13*15*17)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데이터시트의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소수점으로 나온다고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봐야함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두 기어가 정수 비율을 가지면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작은 기어 이의 제조상 결함이 회전할 때마다 큰 기어의 같은 지점과 계속 부딪치면서 수명이 짧아짐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(Planetary gear / Epicyclic gear)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장치는 가격이 약간 비쌈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태양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중앙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기어와 태양 기어 사이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기어들을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감속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R=(S+A) / S [S: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태양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기어의 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기어의 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주로 모터에 무거운 하중이 걸릴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기어의 개수가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ㅁ낳앙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힘이 분산되면서 이의 마모를 줄이고 연결 동작이 끊기는 것을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마찰은 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BLDC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(Brushless DC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고정자에 위치하고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자석은 회전자에 위치함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코일에 직접 연결할 수 있어 브러시가 필요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정류자가  없어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부품을 추가해야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인러너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Inrunner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구조에서 고정자가 회전자를 감싸고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아웃러너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(Outrunner)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구조에서 고정자가 모터 중앙에 위치해 회전자가 링 또는 컵 모양으로 고정자 주위를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스위칭 시스템을 이용해 코일에 연속으로 에너지를 공급하는 방식을 전자식 정류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(Electronic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commtation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(Hall effect)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센서를 이용해 회전자의 위치를 검출여 주파수 제어 회로로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피드백하여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모터가 회전자보다 한 상 앞서 있거나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올릴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회전자와 동조하도록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일정 속도로 회전할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자기저항 모터 또는 동기 모터와 비교할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742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 Motor)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14821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Actuator)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직선상에서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밀거나 당기는 힘을 가할 수 있는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회전운동을 선형운동으로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(Limit Switch)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달려있어 일정 시점에 모터를 자동으로 멈추게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부품값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동작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소모와 함께 구속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(Stall current)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확인해야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구속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모터에 과부하가 걸려 회전을 멈출 때 모터가 끌어당기는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운반하는 힘은 모터 속도에 토크를 곱한 값으로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부하가 없을 때의 속도의 절반이 되도록 구동하면서 구속 토크의 절반을 전달할 때 가장 큰 힘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과열 발생하여 수명 단축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 하중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(Axial loading,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축에 가해지는 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방사 하중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(Radial loading,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축에 수직으로 가해지는 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고려해야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H Bridge,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쌍극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쌍접점형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릴레이를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방향을 바꿀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 또는 빠른 속도로 자기장 생성 후 붕괴되면 스파이크 발생되어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공급하는 도선을 꼬아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상쇄되도록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전원선은 데이터 선과 멀리 배치해야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 단자에 병렬로 연결하면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줄일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(Backlash)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기어 열이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느슨해지는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현상으로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맞물려 있는 기어의 이 사이에 틈새가 생기면서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기어를 일렬로 연결하면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축적됨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샤프트의 측정된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일반적으로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18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1727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 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전원으로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고정자와 회전자로 구성되며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고정자에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코일에 공급하여 회전자와 상호작용하는 자기장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고정자를 감은 코일은 모터를 회전시키는 자기장을 유도하기 때문에 계자 권선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(Field winding)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회전자에는 코일이 없고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다른 부분과도 전기적 연결되어 있지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유도되는 자기장에서 에너지를 공급받고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형태를 이룸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(Squirrel cage motor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구조에서 수직 막대는 회전을 부드럽게 하기 위해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(Cogging,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불균일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토크로 인해 회전 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덜그덕거리는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방지하고자 비스듬하게 만듦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 내부에 여러 개의 강 웨이퍼를 쌓은 스택이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들어감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알루미늄 또는 구리로 제작됨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강 부분에서 유도되어 회전하는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내부의 자기장이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자체보다 빠르게 회전하는 경우에 한해 케이지에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차적인 전류를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세로 방향으로 흐르는 전류는 자체적으로 자기장을 생성해 회전자의 코일이 유도하는 자기장과 상호작용을 일으킴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비대칭 모양의 자기장 생성하기에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내부에 회전하는 자기장 유도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회전 속도가 고정자 코일의 교류 주파수와 일치하면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내부의 케이지는 더이상 자기력선을 따라 회전하지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외부로부터 어떠한 힘도 끌어당기지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회전하지 않을 때 전원을 인가하면 모터는 높은 전류 서지를 끌어당기고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속도를 얻으면 전력 소모량은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멈춰있는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회전자에 유도되는 회전력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구속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(Locked-rotor torque)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회전하는 모터에 기계적 부하를 가하면 속도가 감소하고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 도체 케이지는 회전하는 자기장보다 느리게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자기장의 회전 속도는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전원의 주파수로 결정되므로 일정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회전자의 회전 속도간 차이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슬립이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높으면 더 많은 힘을 유도하여 모터는 규격 내 부하에 대해 자동으로 평형 상태를 찾게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300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6350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(Single phase)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단상 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가정용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고정자와 회전자가 대칭이기 때문에 자체 시동을 걸지 못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회전보다는 진동을 야기하는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고장자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회전을 시작하기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비대칭적인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자기장을 유도하도록 개조됨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고정자에 두꺼운 구리 도선을 단순한 원 형태로 만든 부품인 단락 코일을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 추가하는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효율과 시동 토크를 낮춰 품질이 낮고 토크가 크게 중요하지 않은 소형 기기에 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일부를 방해하기 때문에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셰이딩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코일형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(Shaded pole motor)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가격이 비싸지만 단락 코일보다 효율이 좋은 대체재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고정자 코일로 전원을 전달하면 고정자 코일과 모터 안의 코일 사이에 위상차가 생겨 비대칭 자기장이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정격 속도의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도달하면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필요하지 않아 원심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(Centrifugal switch)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회로에서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스위치로 제거하고 고정자 코일을 직접 연결하면 모터의 효율이 좋아짐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고정자에 가는 도선을 더 적게 감은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번 째 코일에 추가하여 저항을 높여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기울어진 자기장을 만들어 모터를 회전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분상 유도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Split-phase induction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시동 권선은 보조 코일이라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보조 코일은 모터 내 총 시동 코일의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정도를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설계한 회전 소도의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75~80%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도달하면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원심 스위치를 이용해 보조 코일을 회로에서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(Three-phase)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대부분의 대형 유도 모터는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전력 발전소 등에서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도선으로 전달되고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도선이 전달하는 교류 전류는 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도의 위상차를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산업용으로 많이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도선은 순서대로 피크 전압을 전달하기 때문에 이상적 유도를 통해 고정자를 회전시키기에 적합하고 시동을 위한 단락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(Synchronous)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부하로 인해 동작에 작은 요동이 있더라도 일정한 회전 속도 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전원과 동기화하여 회전하면서 평형 상태에 도달하고 유지하도록 설계됨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속도는 고정자의 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개수에 따라 달라지며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정원 공급기의 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개수와도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관련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RPM = (120 * f) / p [f: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위상당 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120: 60 Hz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(50 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여자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들뜸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(Exciting current)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필요한 모터는 시동을 위해 외부 전원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들뜸 전류가 필요하지 않은 모터는 자체 시동이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전자제품에서 사용하는 일반적인 동기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코발트강으로 만든 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캐스트를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보자력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(Coercivity)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강해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자화된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다음 자기장의 극을 바꾸기 위해 상당한 크기의 자기장이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극성은 꾸준히 변하는 고정자 극성에 뒤처지게 되어 인력이 발생하면서 회전자가 회전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뒤처지는 극은 모터의 속도와 무관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667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8778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자기저항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다상 고정 주파수의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주파수 드라이브에서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 타이밍은 모터의 회전 속도로 조절되고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센서가 감지함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펄스는 회전자보다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앞서 있을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역기전력을 형성하지 않아 속도가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브러시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단순한 구조이기에 전자제품 비용을 상쇄하는 효과가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신뢰도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가벼움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90%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 효율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시동 토크와 고속 구동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토크의 요동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허용 오차가 매우 작음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제조공정에서 회전자와 고정자 사이의 공기 갭을 최소화 해야 하기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동기 기능을 갖도록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주파수 드라이브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모터는 정지 상태에서 시작할 때 끌어당기는 전원의 서지가 전원 공급기의 전압을 강하하기 때문에 다른 장치에 영향을 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회전하면 전기 잡음이 발생해 전원 공급기로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다른 제품에 문제를 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모터는 회전 속도 범위가 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임피던스는 주파수가 감소하면 따라 감소하므로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끌어당기는 전류는 증가하는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이를 방지하기 위해 가변 주파수 공급기가 전달하는 전압이 변경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권선형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단상 유도 모터의 고정자와 동일하나 회전자는 자체 코일을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정류자와 브러시를 통해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토크는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코일의 전기 저항에 비례하여 외부에서 정류자를 거쳐 저항을 제거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추가하여 모터 특성 조절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높으면 낮은 속도에서 큰 토크를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속도와 고정자가 유도하는 자기장의 회전 속도 사이에 슬립이 최대가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속도에서 높은 토크를 얻고자 할 때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외부 저항이 감소하면 모터는 최대 속도로 급격히 가속될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직교류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겸용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(Universal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권선형 유도 모터의 회전자와 고정자의 코일이 직렬로 연결될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직교류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겸용 모터라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영구 자석 대신 전자석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전원을 이용할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고정자와 정류자 코일이 회전자와 중첩되어 상호 반발하고 고정자에 추가된 단락 코일이 자기장을 비대칭으로 만들어 모터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주파수로 제한되지 않아 초고속 작업도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시동 토크가 높고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 작고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 단가 저렴해 가전 제품에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정류자와 브러시를 사용하기 때문에 간헐적 사용하는 용도로 활용하는 것이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인버티드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산업용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 유도 모터는 회전을 멈추기 전에 전원을 다시 가하면 손상될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잦은 재시동은 전류 서지에 의한 열이 축적될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883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서보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(Servo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55789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(Servo 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제어 장치를 조합한 부품으로 밀폐형 플라스틱 케이스 안에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연속 회전을 하지 않는다는 점에서 다른 모터와 차이가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위치를 찾는 장치로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이상 회전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전자회로가 있어 외부 컨트롤러에서 받을 명령을 해석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회전각은 회전 범위 중앙 지점을 기준으로 한 오프셋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갑승로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명령 시그널이 계속되고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유지하면 모터는 해당 위치에서 정지하고 외부 회전력에 반발함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정지 상태에서 전류를 거의 소모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PWM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서보에서는 제어를 위한 주파수가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 Hz(20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일정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폭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1~2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(duty: 5~10 %)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(Turn rate) 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(Transit time)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출력 샤프트에 부하가 걸리지 않은 상태에서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회전하는데 걸리는 시간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도선은 일반적으로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빨간색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GND: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검정색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주황색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노란색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흰색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컨트롤러의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0.1~0.01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세라믹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달아야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연속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제어를 통해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가운데 값으로 위치시키고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제한을 하는 스톱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가운데 지점 기준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반시게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시계 방향으로 회전 명령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558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(Step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09099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 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펄스의 시간 순서에 따라 샤프트를 정확한 단계로 회전시키는 부품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펄스는 고정자 내부 직렬로 연결된 코일을 통해 전달됨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주위로 원을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단계를 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(Phase)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 코일에서 일정한 전력을 끌어당기고 속도에 따라 변하지 않아 토크는 속도가 증가함에 따라 감소하고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움직이지 않을 때 토크는 최대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열을 제공하는 제어 시스템과 함께 사용해야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동작을 외부 회로가 제어하고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구조는 대칭이기 때문에 동일한 토크로 앞뒤 방향으로 회전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정지 상태에서 멈춰 있을 수 있지만 고정자 코일은 계속해서 전력 소모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연철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자성 물질로 만든 여러 개의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 종류에 상관없이 고정자의 극은 순차적으로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자화되어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회전자를 회전시키고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한 자리에 고정되어 움직이지 않을 때에도 계속 전력 소모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영구 자석을 포함하고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자석은 고정자에서 유도하는 자기장과 상호작용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자기저항 스텝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단순한 형태의 스텝 모터는 영구 자석이 없는 회전자를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자기저항 원리를 따름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회전자의 돌출부와 자기장을 유도하는 코일을 나란히 정렬해 시스템 내 자기저항을 줄이려는 경향이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자기저항 스텝 모터는 고정자 코일에 순차적 에너지를 전달하는 외부 컨트롤러가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최소한의 신뢰도 유지를 위해 최소 고장자의 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개와 회전자의 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 스텝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일반적인 스텝 모터의 회전자는 영구 자석으로 되어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모터는 종류에 상관없이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(Upper deck)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(Lower deck)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하나의 회전자를 둘러싸도록 설계됨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브리지를 이용해 전류의 방향을 바꿔 자기장 방향을 바꿈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단극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스텝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고장자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개고 회전자에는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자극이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코일 중간에 탭을 두고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극을 연결하고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대칭되는 코일과의 사이에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연결되는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두어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 전반에만 에너지를 전달하기 때문에 크기나 무게에 비해 힘이 강하지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사이클을 중첩되도록 하면 토크를 더 많이 생성하지만 전력 소모량이 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정확한 위치 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범위가 넓음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전환 등에 오류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브러시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정류자가 없어 내구성이 뛰어남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소음과 진동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속도에서 공명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고속에서 토크 손실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03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(Step Motor)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716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제어 주파수의 순간적인 변화로 펄스를 놓치거나 건너 뛰면 각도를 측정할 수 없는 스텝 상실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 loss)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 속도의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램핑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(Ramping):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 증가 또는 감소는 느리게 일어나야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정지 명령을 받은 시점에서 하나 이상의 스텝으로 회전하는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오버슈트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(Overshoot)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디텐트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(Detent torque)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모터가 움직이지 않고 전원도 없을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샤프트를 회전시키지 않으면서도 가할 수 있는 최대 회전력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정지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(Holding torque)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모터가 고정되고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공급할 때 샤프트를 회전시키지 않으면서 가할 수 있는 최대 회전력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(Pull-in torque)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저항을 극복하고 최대 속도에 도달하도록 모터가 낼 수 있는 최대 토크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탈출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(Pull-out torque)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모터가 스텝 상실을 겪지 않고 전달할  수 있는 최대 토크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시계 방향으로 회전했을 때의 위치와 반시계 방향으로 회전 했을 때의 위치 사이의 오차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의도된 위치보다 미세하게 못 미치는 위치에 멈추는 경향이 있어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공진 주파수 근처에서 회전하면 진동이 증폭되어 위치 오차가 발생하고 베어링 등이 마모되면서 소음과 기타 문제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특정 속도에서 컨트롤러가 과잉 교정하면서 헌팅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(Hunting)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발진을 시작할 경우 다시 교정해야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상실을 일으킬 가능성이 있는 조건에서만 교정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영구 자석은 부분적으로 과열 또는 회전자가 정지 상태에서 자석이 고주파 교류에 노출되었을 때 자기 소거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(Demagnetize)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467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다이오드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(Diode)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74265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(Diode)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Cathode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있는 소자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교류를 직류로 변환하는 정류기로 사용하고 전압 스파이크를 억제하거나 전압 반전에 취약한 부품을 보호할 때도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Cathode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쪽을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(Cathode)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전자가 과잉인 상태로 순 음전하를 만들고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(Anode)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정공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(Electron hole)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과잉으로 순 양전하를 만듦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전위차가 접합의 문턱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(Threshold voltage,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실리콘 다이오드는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0.6 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게르마늄 다이오드는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0.2 V,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쇼트키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0.4 V)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크면 전하는 접합부를 통과해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전자와 정공이 인력을 받고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전자와 정공이 척력을 받고 접합부는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(Depletion region)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되어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바이어스로 전류를 통과시키면 전압 강하가 일어나고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실리콘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0.7 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게르마늄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0.3 V,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쇼트키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0.2 V, LED: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1.4~4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V),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열로 방출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누설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(Leakage)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발생하고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mA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이하임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문턱전압 이전에는 전류가 통과하지 못하다가 문턱전압 이후 동적 저항이 거의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가까워져 전류가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항복전압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(Breakdown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이전에는 누설 전류가 발생하고 항복전압 이후 실효 저항이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가까워져 전류 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항복전압은 문턱전압의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이상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고속 다이오드라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작아 접합 용량이 적고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반응 시간이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전압을 견디지 못함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 다이오드보다 크기가 커서 많은 전류 처리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접합 용량이 커서 빠른 스위칭에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(Zener)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 다이오드나 정류 다이오드와 유사하게 작동하나 항복 전압이 더 낮음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바이어스로 동작하도록 설계된 부품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증가하면 동적 저항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조정기로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과전압 억제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(TVS, Transient Voltage Suppressor)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다이오드의 형태로 전압 스파이크로부터 민감한 부품을 보호하기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용도로 고안됨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벼락이나 정전기 방전 등으로 인한 과다 전압을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 kV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까지 흡수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쇼트키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실리콘 다이오드에 비해 접합 용량이 적어 빠른 스위칭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강하가 낮아 낮은 전압을 사용하는 작업에 바람직하고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적은 전력 손실로 전류 흐름을 통제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38CBA-E6C5-CC9B-87C8-D872B9361D2F}"/>
              </a:ext>
            </a:extLst>
          </p:cNvPr>
          <p:cNvGrpSpPr/>
          <p:nvPr/>
        </p:nvGrpSpPr>
        <p:grpSpPr>
          <a:xfrm>
            <a:off x="12724461" y="1775891"/>
            <a:ext cx="250165" cy="327184"/>
            <a:chOff x="1722708" y="1898808"/>
            <a:chExt cx="250165" cy="3271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2299A0-4F6A-3B9B-8F6F-926C63C00150}"/>
                </a:ext>
              </a:extLst>
            </p:cNvPr>
            <p:cNvGrpSpPr/>
            <p:nvPr/>
          </p:nvGrpSpPr>
          <p:grpSpPr>
            <a:xfrm>
              <a:off x="1729859" y="1907479"/>
              <a:ext cx="116760" cy="318513"/>
              <a:chOff x="10528413" y="2504757"/>
              <a:chExt cx="116760" cy="31851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136AB1-A7CC-A041-D9FE-358F7702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CAC4E32-DB8F-3085-7483-CFD853EDC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696D8D-1D4F-D56F-21EC-00471A617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2C62951C-F831-5376-A59F-6ECA96AB8722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007F95-D1C3-8A55-5097-F2D71EEB45C1}"/>
                </a:ext>
              </a:extLst>
            </p:cNvPr>
            <p:cNvSpPr/>
            <p:nvPr/>
          </p:nvSpPr>
          <p:spPr>
            <a:xfrm>
              <a:off x="1722708" y="189880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CF87EE-1487-AFBF-CE51-36762E19F11C}"/>
              </a:ext>
            </a:extLst>
          </p:cNvPr>
          <p:cNvSpPr/>
          <p:nvPr/>
        </p:nvSpPr>
        <p:spPr>
          <a:xfrm>
            <a:off x="11123654" y="1142706"/>
            <a:ext cx="702733" cy="63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4F721A-CCB1-C3BD-C805-68538032AB7A}"/>
              </a:ext>
            </a:extLst>
          </p:cNvPr>
          <p:cNvSpPr/>
          <p:nvPr/>
        </p:nvSpPr>
        <p:spPr>
          <a:xfrm>
            <a:off x="11123653" y="965058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AC9710-5032-8706-12FC-567BD375F940}"/>
              </a:ext>
            </a:extLst>
          </p:cNvPr>
          <p:cNvGrpSpPr/>
          <p:nvPr/>
        </p:nvGrpSpPr>
        <p:grpSpPr>
          <a:xfrm>
            <a:off x="11241742" y="1232452"/>
            <a:ext cx="481533" cy="179491"/>
            <a:chOff x="1714825" y="1905990"/>
            <a:chExt cx="274324" cy="10225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31F7539-9558-225D-C1B5-877144A41E65}"/>
                </a:ext>
              </a:extLst>
            </p:cNvPr>
            <p:cNvGrpSpPr/>
            <p:nvPr/>
          </p:nvGrpSpPr>
          <p:grpSpPr>
            <a:xfrm rot="5400000">
              <a:off x="1797577" y="1914781"/>
              <a:ext cx="102254" cy="84672"/>
              <a:chOff x="9510300" y="2270797"/>
              <a:chExt cx="102254" cy="84672"/>
            </a:xfrm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ACBE77CD-6E56-D887-7014-8E5660BE4DB3}"/>
                  </a:ext>
                </a:extLst>
              </p:cNvPr>
              <p:cNvSpPr/>
              <p:nvPr/>
            </p:nvSpPr>
            <p:spPr>
              <a:xfrm>
                <a:off x="9525516" y="2277859"/>
                <a:ext cx="79354" cy="7761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904DBF7-175F-F1C0-EF6F-6F2E54FA90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561427" y="2219670"/>
                <a:ext cx="0" cy="1022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2B7A03D-99A1-660D-B685-0F985D644FDB}"/>
                </a:ext>
              </a:extLst>
            </p:cNvPr>
            <p:cNvCxnSpPr>
              <a:cxnSpLocks/>
            </p:cNvCxnSpPr>
            <p:nvPr/>
          </p:nvCxnSpPr>
          <p:spPr>
            <a:xfrm>
              <a:off x="1897606" y="1960883"/>
              <a:ext cx="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8616292-4B52-D067-D109-AAA2657A2662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25" y="1960883"/>
              <a:ext cx="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DD7464-8420-A53A-1927-E222B9C45D69}"/>
              </a:ext>
            </a:extLst>
          </p:cNvPr>
          <p:cNvGrpSpPr/>
          <p:nvPr/>
        </p:nvGrpSpPr>
        <p:grpSpPr>
          <a:xfrm>
            <a:off x="11240250" y="1542425"/>
            <a:ext cx="481533" cy="179491"/>
            <a:chOff x="1714825" y="1905990"/>
            <a:chExt cx="274324" cy="1022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94D39C2-7AFC-54BD-1CED-866869AC8C8B}"/>
                </a:ext>
              </a:extLst>
            </p:cNvPr>
            <p:cNvGrpSpPr/>
            <p:nvPr/>
          </p:nvGrpSpPr>
          <p:grpSpPr>
            <a:xfrm rot="5400000">
              <a:off x="1797577" y="1914781"/>
              <a:ext cx="102254" cy="84672"/>
              <a:chOff x="9510300" y="2270797"/>
              <a:chExt cx="102254" cy="84672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BE4B05B0-148E-BEB2-9234-99389BAA4004}"/>
                  </a:ext>
                </a:extLst>
              </p:cNvPr>
              <p:cNvSpPr/>
              <p:nvPr/>
            </p:nvSpPr>
            <p:spPr>
              <a:xfrm>
                <a:off x="9525516" y="2277859"/>
                <a:ext cx="79354" cy="7761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BAF2C3F-4FC8-82EE-A032-E3918452C38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561427" y="2219670"/>
                <a:ext cx="0" cy="1022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371469-570F-54AA-9618-4963526ABE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7606" y="1960883"/>
              <a:ext cx="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BF0DA5-5B1E-6762-0D7D-72282396B808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25" y="1960883"/>
              <a:ext cx="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90C32E-0380-DE96-6B5E-A4F1A8F5FEC2}"/>
              </a:ext>
            </a:extLst>
          </p:cNvPr>
          <p:cNvCxnSpPr>
            <a:cxnSpLocks/>
          </p:cNvCxnSpPr>
          <p:nvPr/>
        </p:nvCxnSpPr>
        <p:spPr>
          <a:xfrm>
            <a:off x="11549568" y="1715604"/>
            <a:ext cx="424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A7C4D7-95CE-106D-1459-9E7CB2F4CA6D}"/>
              </a:ext>
            </a:extLst>
          </p:cNvPr>
          <p:cNvCxnSpPr>
            <a:cxnSpLocks/>
          </p:cNvCxnSpPr>
          <p:nvPr/>
        </p:nvCxnSpPr>
        <p:spPr>
          <a:xfrm>
            <a:off x="11507139" y="1543529"/>
            <a:ext cx="424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FF2C32-735C-EAD9-2FD2-897FA7045AFD}"/>
              </a:ext>
            </a:extLst>
          </p:cNvPr>
          <p:cNvSpPr/>
          <p:nvPr/>
        </p:nvSpPr>
        <p:spPr>
          <a:xfrm>
            <a:off x="11115167" y="114936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08289C-B671-B0C9-2356-D841C2E306CF}"/>
              </a:ext>
            </a:extLst>
          </p:cNvPr>
          <p:cNvSpPr/>
          <p:nvPr/>
        </p:nvSpPr>
        <p:spPr>
          <a:xfrm>
            <a:off x="11559548" y="1152263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-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71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다이오드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(Diode)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55799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버랙터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(Varactor)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배리캡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Varicap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이라고도 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전압으로 제어되는 가변 용량을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초고주파수 영역에서 사용하도록 고안됨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제어되는 가변 용량이 발진 회로의 주파수를 제어하기 위한 방법을 제공하고 있어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응용에서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라디오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핸드폰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무선 수신기에서 사용하는 위상 고정 루프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(Phase-locked loop)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항복전압 이하에서 항상 역방향 바이어스 상태이며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직접적 전도 현상은 일어나지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제어하는 전압은 임의의 요동이 없어야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공진 주파수에 영향을 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터널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(Tunnel)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(Gunn)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(PIN)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 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빠르게 스위칭 가능해 초고주파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마이크로파 작업에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광 검출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Phtosensitive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부품값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순방향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Omax</a:t>
                      </a:r>
                      <a:endParaRPr lang="en-US" altLang="ko-KR" sz="12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</a:t>
                      </a:r>
                      <a:endParaRPr lang="en-US" altLang="ko-KR" sz="12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항복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iv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dc,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br</a:t>
                      </a:r>
                      <a:endParaRPr lang="en-US" altLang="ko-KR" sz="12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누설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다이오드는 단독 부품으로 역기전력 퍼스를 억제하는데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인덕턴스가 큰 장치는 전원이 들어오거나 꺼질 때 전압 스파이크를 발생하고 부품을 보호하는 정류 다이오드를 통해 다른 곳으로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부품을 보호하는 다이오드를 보호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(Protection)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클램프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(Clamp)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억제기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(Transient suppressor)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라고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 제한을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Cathode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부분이 마주 보도록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다이오드를 직렬로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제한을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다이오드를 이용해 구현하고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피크 전압을 부하로부터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우회시켜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클리핑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(Clipping)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구현함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피크 전압을 손가락으로 누른 형태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전압의 미세한 변호를 감지해 그에 대한 스위치 출력을 제공하는데 사용됨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같이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피크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한계를 넘어 역방향 바이어스에 걸리면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애벌란치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항복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(Avalanche breakdown)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일어나 다이오드 손상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38CBA-E6C5-CC9B-87C8-D872B9361D2F}"/>
              </a:ext>
            </a:extLst>
          </p:cNvPr>
          <p:cNvGrpSpPr/>
          <p:nvPr/>
        </p:nvGrpSpPr>
        <p:grpSpPr>
          <a:xfrm>
            <a:off x="12724461" y="1775891"/>
            <a:ext cx="250165" cy="327184"/>
            <a:chOff x="1722708" y="1898808"/>
            <a:chExt cx="250165" cy="3271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2299A0-4F6A-3B9B-8F6F-926C63C00150}"/>
                </a:ext>
              </a:extLst>
            </p:cNvPr>
            <p:cNvGrpSpPr/>
            <p:nvPr/>
          </p:nvGrpSpPr>
          <p:grpSpPr>
            <a:xfrm>
              <a:off x="1729859" y="1907479"/>
              <a:ext cx="116760" cy="318513"/>
              <a:chOff x="10528413" y="2504757"/>
              <a:chExt cx="116760" cy="31851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136AB1-A7CC-A041-D9FE-358F7702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CAC4E32-DB8F-3085-7483-CFD853EDC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696D8D-1D4F-D56F-21EC-00471A617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2C62951C-F831-5376-A59F-6ECA96AB8722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007F95-D1C3-8A55-5097-F2D71EEB45C1}"/>
                </a:ext>
              </a:extLst>
            </p:cNvPr>
            <p:cNvSpPr/>
            <p:nvPr/>
          </p:nvSpPr>
          <p:spPr>
            <a:xfrm>
              <a:off x="1722708" y="189880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847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단접합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(Unijunction Transistor)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72573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단접합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(Unijunction Transistor, UJT)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주파수 또는 중간 주파수 대역의 발진 회로를 구성할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PUT(Programmable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비슷하지만 제어가 복잡하고 더 낮은 전류에서 작동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많이 사용하지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타입의 단독 소자로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일련의 전압 스파이크를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사이리스터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(Thyristor)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트리거용으로 사용되고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낮은 회로에서 여러 가지로 응용됨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끌어당기는 전류는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uA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단자가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단면은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단접합을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공유하는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면만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반도체 양 끝에 있는 단자를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전위는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약간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반도체가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1, 2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삽입되어 있고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(Emitter)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전압을 가하지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흐르는 전류를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저항이 가로막음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전압이 증가해 트리거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(Triggering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이르면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저항은 급격히 감소하면서 전류는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지나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까지 흐름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흐르는 전류는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흐르는 전류에 비하면 많은 양임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표면 장착형으로 제작되지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트리거 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[V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트리거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두 저항에 걸리는 총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(R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스탠드오프 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(Standoff ratio)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크게 선택할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스탠드오프 비는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0.7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100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포화 전압은 일반적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2~4 V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곱해 올려주면 전력 소비가 빠르게 감소하고 공급 전압을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낮출 수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cathode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NPN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베이스와 연결해 증폭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38CBA-E6C5-CC9B-87C8-D872B9361D2F}"/>
              </a:ext>
            </a:extLst>
          </p:cNvPr>
          <p:cNvGrpSpPr/>
          <p:nvPr/>
        </p:nvGrpSpPr>
        <p:grpSpPr>
          <a:xfrm>
            <a:off x="12724461" y="1775891"/>
            <a:ext cx="250165" cy="327184"/>
            <a:chOff x="1722708" y="1898808"/>
            <a:chExt cx="250165" cy="3271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2299A0-4F6A-3B9B-8F6F-926C63C00150}"/>
                </a:ext>
              </a:extLst>
            </p:cNvPr>
            <p:cNvGrpSpPr/>
            <p:nvPr/>
          </p:nvGrpSpPr>
          <p:grpSpPr>
            <a:xfrm>
              <a:off x="1729859" y="1907479"/>
              <a:ext cx="116760" cy="318513"/>
              <a:chOff x="10528413" y="2504757"/>
              <a:chExt cx="116760" cy="31851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136AB1-A7CC-A041-D9FE-358F7702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CAC4E32-DB8F-3085-7483-CFD853EDC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696D8D-1D4F-D56F-21EC-00471A617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2C62951C-F831-5376-A59F-6ECA96AB8722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007F95-D1C3-8A55-5097-F2D71EEB45C1}"/>
                </a:ext>
              </a:extLst>
            </p:cNvPr>
            <p:cNvSpPr/>
            <p:nvPr/>
          </p:nvSpPr>
          <p:spPr>
            <a:xfrm>
              <a:off x="1722708" y="189880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06CBFC7-217F-0F39-FEF0-B7DC13375551}"/>
              </a:ext>
            </a:extLst>
          </p:cNvPr>
          <p:cNvGrpSpPr/>
          <p:nvPr/>
        </p:nvGrpSpPr>
        <p:grpSpPr>
          <a:xfrm>
            <a:off x="13416719" y="2207445"/>
            <a:ext cx="302913" cy="302913"/>
            <a:chOff x="1750784" y="3601816"/>
            <a:chExt cx="302913" cy="302913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A23DEAA-FF0D-D328-7201-C9EE1AC92F90}"/>
                </a:ext>
              </a:extLst>
            </p:cNvPr>
            <p:cNvGrpSpPr/>
            <p:nvPr/>
          </p:nvGrpSpPr>
          <p:grpSpPr>
            <a:xfrm rot="5400000" flipV="1">
              <a:off x="1783911" y="3658041"/>
              <a:ext cx="239941" cy="232305"/>
              <a:chOff x="445750" y="3290358"/>
              <a:chExt cx="239941" cy="232305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35779165-06F5-C755-11D1-D14D96F1ECB2}"/>
                  </a:ext>
                </a:extLst>
              </p:cNvPr>
              <p:cNvGrpSpPr/>
              <p:nvPr/>
            </p:nvGrpSpPr>
            <p:grpSpPr>
              <a:xfrm>
                <a:off x="445750" y="3290358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06AFCD0B-F6EE-E5DA-F28B-5F912B637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B7F39C63-6BEC-6BC4-0784-816DB347E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15AC3C82-A26D-279F-6BC5-1C580D004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111E881-4540-0878-86EA-75803B5B6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856" y="3406510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81F4721-728B-ED5F-C4C4-6A35466B1A3A}"/>
                </a:ext>
              </a:extLst>
            </p:cNvPr>
            <p:cNvSpPr/>
            <p:nvPr/>
          </p:nvSpPr>
          <p:spPr>
            <a:xfrm>
              <a:off x="1750784" y="3601816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CF87EE-1487-AFBF-CE51-36762E19F11C}"/>
              </a:ext>
            </a:extLst>
          </p:cNvPr>
          <p:cNvSpPr/>
          <p:nvPr/>
        </p:nvSpPr>
        <p:spPr>
          <a:xfrm>
            <a:off x="10845800" y="1142707"/>
            <a:ext cx="980587" cy="1150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4F721A-CCB1-C3BD-C805-68538032AB7A}"/>
              </a:ext>
            </a:extLst>
          </p:cNvPr>
          <p:cNvSpPr/>
          <p:nvPr/>
        </p:nvSpPr>
        <p:spPr>
          <a:xfrm>
            <a:off x="10845799" y="965058"/>
            <a:ext cx="98058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069EE7B-635F-93CE-1695-58D6FA7B6949}"/>
              </a:ext>
            </a:extLst>
          </p:cNvPr>
          <p:cNvGrpSpPr/>
          <p:nvPr/>
        </p:nvGrpSpPr>
        <p:grpSpPr>
          <a:xfrm>
            <a:off x="11312552" y="1776418"/>
            <a:ext cx="282477" cy="395188"/>
            <a:chOff x="11350805" y="1859341"/>
            <a:chExt cx="282477" cy="39518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D08C507-C73C-FE66-C20C-11CC71F2C425}"/>
                </a:ext>
              </a:extLst>
            </p:cNvPr>
            <p:cNvGrpSpPr/>
            <p:nvPr/>
          </p:nvGrpSpPr>
          <p:grpSpPr>
            <a:xfrm rot="5400000">
              <a:off x="11345943" y="1967189"/>
              <a:ext cx="395188" cy="179491"/>
              <a:chOff x="1731510" y="1905990"/>
              <a:chExt cx="225134" cy="102254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FAFBF9E-0961-2D91-1D88-C0D8D5138B9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62" name="이등변 삼각형 61">
                  <a:extLst>
                    <a:ext uri="{FF2B5EF4-FFF2-40B4-BE49-F238E27FC236}">
                      <a16:creationId xmlns:a16="http://schemas.microsoft.com/office/drawing/2014/main" id="{8CAFCB82-F9EA-A69F-AEED-F8F37BF49910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7F5C2CB-AF05-8839-8DE4-FAF3E7E11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A66A4991-6032-2C28-313B-146F687726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25316" y="1929555"/>
                <a:ext cx="0" cy="626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86EC6DD-F184-5FC5-DA29-62AE7897A12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68939" y="1923454"/>
                <a:ext cx="0" cy="74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BDAB2B8-AB8A-C267-26FF-311965E52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50805" y="1894448"/>
              <a:ext cx="963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E164588-1F38-C8D2-D7E1-A6910CA5EA5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 flipV="1">
              <a:off x="11448485" y="1894447"/>
              <a:ext cx="88441" cy="96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5B33931-200D-1586-CB4A-1023B6BD65FA}"/>
              </a:ext>
            </a:extLst>
          </p:cNvPr>
          <p:cNvSpPr/>
          <p:nvPr/>
        </p:nvSpPr>
        <p:spPr>
          <a:xfrm>
            <a:off x="11212318" y="1750851"/>
            <a:ext cx="114483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06E1E98-FDF5-9A7F-D64B-1D4415120531}"/>
              </a:ext>
            </a:extLst>
          </p:cNvPr>
          <p:cNvGrpSpPr/>
          <p:nvPr/>
        </p:nvGrpSpPr>
        <p:grpSpPr>
          <a:xfrm>
            <a:off x="11163847" y="1161155"/>
            <a:ext cx="556208" cy="603515"/>
            <a:chOff x="11163847" y="1161155"/>
            <a:chExt cx="556208" cy="60351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02A34F-3334-4718-3C26-1CD52BBB77D8}"/>
                </a:ext>
              </a:extLst>
            </p:cNvPr>
            <p:cNvGrpSpPr/>
            <p:nvPr/>
          </p:nvGrpSpPr>
          <p:grpSpPr>
            <a:xfrm>
              <a:off x="11323562" y="1243654"/>
              <a:ext cx="302913" cy="302913"/>
              <a:chOff x="1378904" y="3499687"/>
              <a:chExt cx="302913" cy="302913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7BBB2AA-9355-D984-8B57-E5243E599C40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01662" cy="232305"/>
                <a:chOff x="460150" y="3633065"/>
                <a:chExt cx="201662" cy="232305"/>
              </a:xfrm>
            </p:grpSpPr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CD381E24-B062-BD05-3139-A9301EDAC644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08F42F7F-B1CF-84DC-ECF9-DF70EA6B8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연결선 45">
                    <a:extLst>
                      <a:ext uri="{FF2B5EF4-FFF2-40B4-BE49-F238E27FC236}">
                        <a16:creationId xmlns:a16="http://schemas.microsoft.com/office/drawing/2014/main" id="{4CF8823F-3153-6FA2-2994-AE64DBC55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92D26C29-2B54-02F9-8542-357E85771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695242"/>
                  <a:ext cx="555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CBFB47A-EBAD-FE98-FEE1-C23C6A30B1FA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C14978D-73AD-6052-F571-64ADCA7AFE5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6644" y="1281573"/>
              <a:ext cx="938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771F503-3FFB-672E-DAAB-7215FCB0F510}"/>
                </a:ext>
              </a:extLst>
            </p:cNvPr>
            <p:cNvCxnSpPr>
              <a:cxnSpLocks/>
            </p:cNvCxnSpPr>
            <p:nvPr/>
          </p:nvCxnSpPr>
          <p:spPr>
            <a:xfrm>
              <a:off x="11526844" y="1461678"/>
              <a:ext cx="555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41A0EF0-61BB-A48C-93D2-3F4BB43CFDBF}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1455329"/>
              <a:ext cx="0" cy="13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0FD60E6-3CF7-320C-3614-FC6A2B6764B1}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1211313"/>
              <a:ext cx="0" cy="13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66DF785-F699-C685-BFFD-FDC26A8A5B81}"/>
                </a:ext>
              </a:extLst>
            </p:cNvPr>
            <p:cNvSpPr/>
            <p:nvPr/>
          </p:nvSpPr>
          <p:spPr>
            <a:xfrm>
              <a:off x="11163847" y="1220946"/>
              <a:ext cx="114483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670173A-8187-5644-14EE-EBF7DE476C24}"/>
                </a:ext>
              </a:extLst>
            </p:cNvPr>
            <p:cNvSpPr/>
            <p:nvPr/>
          </p:nvSpPr>
          <p:spPr>
            <a:xfrm>
              <a:off x="11605572" y="1532458"/>
              <a:ext cx="114483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44283AC-9B59-95FB-7F7C-64CE25239706}"/>
                </a:ext>
              </a:extLst>
            </p:cNvPr>
            <p:cNvSpPr/>
            <p:nvPr/>
          </p:nvSpPr>
          <p:spPr>
            <a:xfrm>
              <a:off x="11600679" y="1161155"/>
              <a:ext cx="114483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B842553-A8CB-58FF-A374-DC30430998A5}"/>
                </a:ext>
              </a:extLst>
            </p:cNvPr>
            <p:cNvSpPr/>
            <p:nvPr/>
          </p:nvSpPr>
          <p:spPr>
            <a:xfrm>
              <a:off x="11360502" y="1658393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3E9F94-F2FA-B792-9260-6612E2836247}"/>
              </a:ext>
            </a:extLst>
          </p:cNvPr>
          <p:cNvSpPr/>
          <p:nvPr/>
        </p:nvSpPr>
        <p:spPr>
          <a:xfrm>
            <a:off x="11282314" y="2171732"/>
            <a:ext cx="402070" cy="109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Cathode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E96527D-D0A1-26F1-99A1-B9514469734C}"/>
              </a:ext>
            </a:extLst>
          </p:cNvPr>
          <p:cNvSpPr/>
          <p:nvPr/>
        </p:nvSpPr>
        <p:spPr>
          <a:xfrm>
            <a:off x="10909141" y="1937775"/>
            <a:ext cx="302311" cy="10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PUT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5EA682-2FDB-1592-1485-BBABE24C1682}"/>
              </a:ext>
            </a:extLst>
          </p:cNvPr>
          <p:cNvSpPr/>
          <p:nvPr/>
        </p:nvSpPr>
        <p:spPr>
          <a:xfrm>
            <a:off x="10909141" y="1361767"/>
            <a:ext cx="302311" cy="10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UJT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8A2B9B5-A695-80E2-ADFE-36C2C5082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03498"/>
              </p:ext>
            </p:extLst>
          </p:nvPr>
        </p:nvGraphicFramePr>
        <p:xfrm>
          <a:off x="7876991" y="1119638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506036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506036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 row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6E2C55B0-0412-1B8C-F668-8140FC2880AA}"/>
              </a:ext>
            </a:extLst>
          </p:cNvPr>
          <p:cNvSpPr txBox="1"/>
          <p:nvPr/>
        </p:nvSpPr>
        <p:spPr>
          <a:xfrm>
            <a:off x="8136549" y="208047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이미터</a:t>
            </a:r>
            <a:r>
              <a:rPr lang="ko-KR" altLang="en-US" sz="1000" b="1" dirty="0"/>
              <a:t> 전류</a:t>
            </a:r>
            <a:r>
              <a:rPr lang="en-US" altLang="ko-KR" sz="1000" b="1" dirty="0">
                <a:sym typeface="Wingdings" panose="05000000000000000000" pitchFamily="2" charset="2"/>
              </a:rPr>
              <a:t></a:t>
            </a:r>
            <a:endParaRPr lang="ko-KR" altLang="en-US" sz="1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CC606A-BAA9-E663-AD1F-5CDFEF5662FD}"/>
              </a:ext>
            </a:extLst>
          </p:cNvPr>
          <p:cNvSpPr txBox="1"/>
          <p:nvPr/>
        </p:nvSpPr>
        <p:spPr>
          <a:xfrm rot="16200000">
            <a:off x="7209734" y="145787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이미터</a:t>
            </a:r>
            <a:r>
              <a:rPr lang="ko-KR" altLang="en-US" sz="1000" b="1" dirty="0"/>
              <a:t> 전압</a:t>
            </a:r>
            <a:r>
              <a:rPr lang="en-US" altLang="ko-KR" sz="1000" b="1" dirty="0">
                <a:sym typeface="Wingdings" panose="05000000000000000000" pitchFamily="2" charset="2"/>
              </a:rPr>
              <a:t></a:t>
            </a:r>
            <a:endParaRPr lang="ko-KR" altLang="en-US" sz="1000" b="1" dirty="0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6DE6FC71-AEE1-7967-ADF0-3553A05F2BA9}"/>
              </a:ext>
            </a:extLst>
          </p:cNvPr>
          <p:cNvSpPr/>
          <p:nvPr/>
        </p:nvSpPr>
        <p:spPr>
          <a:xfrm>
            <a:off x="7877405" y="1210026"/>
            <a:ext cx="1517650" cy="863602"/>
          </a:xfrm>
          <a:custGeom>
            <a:avLst/>
            <a:gdLst>
              <a:gd name="connsiteX0" fmla="*/ 0 w 1517650"/>
              <a:gd name="connsiteY0" fmla="*/ 864885 h 864885"/>
              <a:gd name="connsiteX1" fmla="*/ 254000 w 1517650"/>
              <a:gd name="connsiteY1" fmla="*/ 1285 h 864885"/>
              <a:gd name="connsiteX2" fmla="*/ 1009650 w 1517650"/>
              <a:gd name="connsiteY2" fmla="*/ 668035 h 864885"/>
              <a:gd name="connsiteX3" fmla="*/ 1517650 w 1517650"/>
              <a:gd name="connsiteY3" fmla="*/ 566435 h 864885"/>
              <a:gd name="connsiteX0" fmla="*/ 0 w 1517650"/>
              <a:gd name="connsiteY0" fmla="*/ 863602 h 863602"/>
              <a:gd name="connsiteX1" fmla="*/ 254000 w 1517650"/>
              <a:gd name="connsiteY1" fmla="*/ 2 h 863602"/>
              <a:gd name="connsiteX2" fmla="*/ 1009650 w 1517650"/>
              <a:gd name="connsiteY2" fmla="*/ 666752 h 863602"/>
              <a:gd name="connsiteX3" fmla="*/ 1517650 w 1517650"/>
              <a:gd name="connsiteY3" fmla="*/ 565152 h 863602"/>
              <a:gd name="connsiteX0" fmla="*/ 0 w 1517650"/>
              <a:gd name="connsiteY0" fmla="*/ 863602 h 863602"/>
              <a:gd name="connsiteX1" fmla="*/ 254000 w 1517650"/>
              <a:gd name="connsiteY1" fmla="*/ 2 h 863602"/>
              <a:gd name="connsiteX2" fmla="*/ 1009650 w 1517650"/>
              <a:gd name="connsiteY2" fmla="*/ 666752 h 863602"/>
              <a:gd name="connsiteX3" fmla="*/ 1517650 w 1517650"/>
              <a:gd name="connsiteY3" fmla="*/ 565152 h 863602"/>
              <a:gd name="connsiteX0" fmla="*/ 0 w 1517650"/>
              <a:gd name="connsiteY0" fmla="*/ 863602 h 863602"/>
              <a:gd name="connsiteX1" fmla="*/ 254000 w 1517650"/>
              <a:gd name="connsiteY1" fmla="*/ 2 h 863602"/>
              <a:gd name="connsiteX2" fmla="*/ 1009650 w 1517650"/>
              <a:gd name="connsiteY2" fmla="*/ 666752 h 863602"/>
              <a:gd name="connsiteX3" fmla="*/ 1517650 w 1517650"/>
              <a:gd name="connsiteY3" fmla="*/ 565152 h 86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7650" h="863602">
                <a:moveTo>
                  <a:pt x="0" y="863602"/>
                </a:moveTo>
                <a:cubicBezTo>
                  <a:pt x="42862" y="448206"/>
                  <a:pt x="60325" y="1060"/>
                  <a:pt x="254000" y="2"/>
                </a:cubicBezTo>
                <a:cubicBezTo>
                  <a:pt x="447675" y="-1056"/>
                  <a:pt x="284692" y="537635"/>
                  <a:pt x="1009650" y="666752"/>
                </a:cubicBezTo>
                <a:cubicBezTo>
                  <a:pt x="1236133" y="662519"/>
                  <a:pt x="1368954" y="663048"/>
                  <a:pt x="1517650" y="565152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DBD2F5B-BF50-81DF-9921-AE8488489EAF}"/>
              </a:ext>
            </a:extLst>
          </p:cNvPr>
          <p:cNvCxnSpPr/>
          <p:nvPr/>
        </p:nvCxnSpPr>
        <p:spPr>
          <a:xfrm>
            <a:off x="8136549" y="1549752"/>
            <a:ext cx="72510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6C0E280-608B-CA6C-C331-001E3331ABE4}"/>
              </a:ext>
            </a:extLst>
          </p:cNvPr>
          <p:cNvCxnSpPr/>
          <p:nvPr/>
        </p:nvCxnSpPr>
        <p:spPr>
          <a:xfrm>
            <a:off x="8883880" y="1381477"/>
            <a:ext cx="4254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E078F19-64A3-5E7C-88EB-39A5C28CEE77}"/>
              </a:ext>
            </a:extLst>
          </p:cNvPr>
          <p:cNvCxnSpPr>
            <a:cxnSpLocks/>
          </p:cNvCxnSpPr>
          <p:nvPr/>
        </p:nvCxnSpPr>
        <p:spPr>
          <a:xfrm flipH="1">
            <a:off x="9395055" y="1305277"/>
            <a:ext cx="19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581DC7F-84BF-2481-5DEC-A60985FE4C42}"/>
              </a:ext>
            </a:extLst>
          </p:cNvPr>
          <p:cNvCxnSpPr>
            <a:cxnSpLocks/>
          </p:cNvCxnSpPr>
          <p:nvPr/>
        </p:nvCxnSpPr>
        <p:spPr>
          <a:xfrm flipH="1">
            <a:off x="9395055" y="1879952"/>
            <a:ext cx="19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521A389-AEFD-6D8B-E51E-6CCA133DE353}"/>
              </a:ext>
            </a:extLst>
          </p:cNvPr>
          <p:cNvSpPr txBox="1"/>
          <p:nvPr/>
        </p:nvSpPr>
        <p:spPr>
          <a:xfrm>
            <a:off x="9538293" y="177589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계곡 전압</a:t>
            </a:r>
            <a:endParaRPr lang="en-US" altLang="ko-KR" sz="800" b="1" dirty="0"/>
          </a:p>
          <a:p>
            <a:r>
              <a:rPr lang="en-US" altLang="ko-KR" sz="800" b="1" dirty="0"/>
              <a:t>(Valley voltage)</a:t>
            </a:r>
            <a:endParaRPr lang="ko-KR" altLang="en-US" sz="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E1B394-B9E6-8F52-563A-B413DC949991}"/>
              </a:ext>
            </a:extLst>
          </p:cNvPr>
          <p:cNvSpPr txBox="1"/>
          <p:nvPr/>
        </p:nvSpPr>
        <p:spPr>
          <a:xfrm>
            <a:off x="9535358" y="113600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트리거 전압</a:t>
            </a:r>
            <a:endParaRPr lang="en-US" altLang="ko-KR" sz="800" b="1" dirty="0"/>
          </a:p>
          <a:p>
            <a:r>
              <a:rPr lang="en-US" altLang="ko-KR" sz="800" b="1" dirty="0"/>
              <a:t>(Triggering voltage)</a:t>
            </a:r>
            <a:endParaRPr lang="ko-KR" altLang="en-US" sz="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B2EEBC-9175-5517-6137-4508089D5300}"/>
              </a:ext>
            </a:extLst>
          </p:cNvPr>
          <p:cNvSpPr txBox="1"/>
          <p:nvPr/>
        </p:nvSpPr>
        <p:spPr>
          <a:xfrm>
            <a:off x="8291518" y="133911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음성 저항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E5EEEA-E9C8-2E5B-3C30-1AE283FA9CA0}"/>
              </a:ext>
            </a:extLst>
          </p:cNvPr>
          <p:cNvSpPr txBox="1"/>
          <p:nvPr/>
        </p:nvSpPr>
        <p:spPr>
          <a:xfrm>
            <a:off x="8843287" y="139566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포화 영역</a:t>
            </a:r>
          </a:p>
        </p:txBody>
      </p:sp>
    </p:spTree>
    <p:extLst>
      <p:ext uri="{BB962C8B-B14F-4D97-AF65-F5344CB8AC3E}">
        <p14:creationId xmlns:p14="http://schemas.microsoft.com/office/powerpoint/2010/main" val="16399368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양극성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(Bipolar Transistor)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969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양극성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(Bipolar Transistor)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변동을 증폭하거나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BJT(Bipolar Junction Transistor)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증폭기라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증폭 모드에서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오디오 신호를 증폭할 때 사용한 진공관을 대체할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모드에서 릴레이와 용도가 비슷하나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상태에서 누설 전류가 흐름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PNP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구분 방법은 화살표가 베이스에서 나가는지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베이스로 들어오는지 차이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화살표는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PNP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Base 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전자가 정공보다 기동성이 좋아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PNP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빠르게 스위칭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전류가 베이스로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흘러들어가지만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PNP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전류가 베이스에서 나와 전도도를 갖음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전위보다 커야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증폭하고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0.6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이상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전류 증폭은 전류 이득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(Current gain)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베타값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(Beta value)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증가분을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증가분으로 나눈 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β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(F: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공통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h: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하이브리드 소자로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β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온도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걸리는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 과정 상 오차에 영향을 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증폭할 수 없는 지점까지 증가하면 포화 상태가 되었다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임피던스는 최솟값이고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많이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소신호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TR: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0.5 A,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전력 소모가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입력의 오디오 증폭과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저전류의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스위칭용으로 사용될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소스위칭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소신호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사양에서 일부 중복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응답속도가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베타값이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낮고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허용오차에 더 제한을 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비디오 증폭과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작고 최대 주파수는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 GHz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다룰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 앰프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 스위칭에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전류 이득이 낮음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CEO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CBO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EBO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CEsat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포화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BEsat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포화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CM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최대 피크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BM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최대 피크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TOT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실온에서 최대 전력 소비량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T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손상을 피하기 위한 최대 접합 온도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데이터시트에는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안전 작동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(SOA, Safe Operating Area)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그래프를 다룸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C-E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전압전류 그래프에서 수평선은 최대 안전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수직선은 최대 안전 전압을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대각선은 총 전력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(Total power limit),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이차 항복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(Second breakdown limit)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이차 항복 제한은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까 내부적으로 국소 영역에 더 많은 전류가 흐르는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열점을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만들려는 경향을 말함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더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열점은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더 뜨거워져 전도도가 좋아지나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실리콘이 녹으면서 회로 단락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38CBA-E6C5-CC9B-87C8-D872B9361D2F}"/>
              </a:ext>
            </a:extLst>
          </p:cNvPr>
          <p:cNvGrpSpPr/>
          <p:nvPr/>
        </p:nvGrpSpPr>
        <p:grpSpPr>
          <a:xfrm>
            <a:off x="12724461" y="1775891"/>
            <a:ext cx="250165" cy="327184"/>
            <a:chOff x="1722708" y="1898808"/>
            <a:chExt cx="250165" cy="3271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2299A0-4F6A-3B9B-8F6F-926C63C00150}"/>
                </a:ext>
              </a:extLst>
            </p:cNvPr>
            <p:cNvGrpSpPr/>
            <p:nvPr/>
          </p:nvGrpSpPr>
          <p:grpSpPr>
            <a:xfrm>
              <a:off x="1729859" y="1907479"/>
              <a:ext cx="116760" cy="318513"/>
              <a:chOff x="10528413" y="2504757"/>
              <a:chExt cx="116760" cy="31851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136AB1-A7CC-A041-D9FE-358F7702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CAC4E32-DB8F-3085-7483-CFD853EDC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696D8D-1D4F-D56F-21EC-00471A617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2C62951C-F831-5376-A59F-6ECA96AB8722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007F95-D1C3-8A55-5097-F2D71EEB45C1}"/>
                </a:ext>
              </a:extLst>
            </p:cNvPr>
            <p:cNvSpPr/>
            <p:nvPr/>
          </p:nvSpPr>
          <p:spPr>
            <a:xfrm>
              <a:off x="1722708" y="189880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06CBFC7-217F-0F39-FEF0-B7DC13375551}"/>
              </a:ext>
            </a:extLst>
          </p:cNvPr>
          <p:cNvGrpSpPr/>
          <p:nvPr/>
        </p:nvGrpSpPr>
        <p:grpSpPr>
          <a:xfrm>
            <a:off x="13416719" y="2207445"/>
            <a:ext cx="302913" cy="302913"/>
            <a:chOff x="1750784" y="3601816"/>
            <a:chExt cx="302913" cy="302913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A23DEAA-FF0D-D328-7201-C9EE1AC92F90}"/>
                </a:ext>
              </a:extLst>
            </p:cNvPr>
            <p:cNvGrpSpPr/>
            <p:nvPr/>
          </p:nvGrpSpPr>
          <p:grpSpPr>
            <a:xfrm rot="5400000" flipV="1">
              <a:off x="1783911" y="3658041"/>
              <a:ext cx="239941" cy="232305"/>
              <a:chOff x="445750" y="3290358"/>
              <a:chExt cx="239941" cy="232305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35779165-06F5-C755-11D1-D14D96F1ECB2}"/>
                  </a:ext>
                </a:extLst>
              </p:cNvPr>
              <p:cNvGrpSpPr/>
              <p:nvPr/>
            </p:nvGrpSpPr>
            <p:grpSpPr>
              <a:xfrm>
                <a:off x="445750" y="3290358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06AFCD0B-F6EE-E5DA-F28B-5F912B637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B7F39C63-6BEC-6BC4-0784-816DB347E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15AC3C82-A26D-279F-6BC5-1C580D004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111E881-4540-0878-86EA-75803B5B6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856" y="3406510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81F4721-728B-ED5F-C4C4-6A35466B1A3A}"/>
                </a:ext>
              </a:extLst>
            </p:cNvPr>
            <p:cNvSpPr/>
            <p:nvPr/>
          </p:nvSpPr>
          <p:spPr>
            <a:xfrm>
              <a:off x="1750784" y="3601816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AB87608-0269-F83F-C3BC-3DE514BAEFE3}"/>
              </a:ext>
            </a:extLst>
          </p:cNvPr>
          <p:cNvGrpSpPr/>
          <p:nvPr/>
        </p:nvGrpSpPr>
        <p:grpSpPr>
          <a:xfrm>
            <a:off x="10985510" y="968134"/>
            <a:ext cx="987200" cy="1328073"/>
            <a:chOff x="218989" y="2332906"/>
            <a:chExt cx="987200" cy="132807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218990" y="2510555"/>
              <a:ext cx="980587" cy="1150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218989" y="2332906"/>
              <a:ext cx="980587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D5EA682-2FDB-1592-1485-BBABE24C1682}"/>
                </a:ext>
              </a:extLst>
            </p:cNvPr>
            <p:cNvSpPr/>
            <p:nvPr/>
          </p:nvSpPr>
          <p:spPr>
            <a:xfrm>
              <a:off x="286075" y="2760204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NPN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19915F0-C5EF-A61E-C5AE-05954ADE3ABD}"/>
                </a:ext>
              </a:extLst>
            </p:cNvPr>
            <p:cNvSpPr/>
            <p:nvPr/>
          </p:nvSpPr>
          <p:spPr>
            <a:xfrm>
              <a:off x="281226" y="3320636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PNP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B0B5A4A-B9A8-E313-261E-C378A3A7F953}"/>
                </a:ext>
              </a:extLst>
            </p:cNvPr>
            <p:cNvGrpSpPr/>
            <p:nvPr/>
          </p:nvGrpSpPr>
          <p:grpSpPr>
            <a:xfrm>
              <a:off x="749743" y="2599688"/>
              <a:ext cx="375052" cy="423885"/>
              <a:chOff x="584642" y="2570052"/>
              <a:chExt cx="375052" cy="423885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9366777-1FAA-A4BA-7089-FD4841E801C7}"/>
                  </a:ext>
                </a:extLst>
              </p:cNvPr>
              <p:cNvGrpSpPr/>
              <p:nvPr/>
            </p:nvGrpSpPr>
            <p:grpSpPr>
              <a:xfrm rot="5400000">
                <a:off x="620711" y="2596181"/>
                <a:ext cx="302913" cy="375052"/>
                <a:chOff x="1750784" y="3601816"/>
                <a:chExt cx="302913" cy="375052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374E5D46-D6E8-F55A-0585-05D2C83F0DF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42560" y="3699393"/>
                  <a:ext cx="322644" cy="232305"/>
                  <a:chOff x="445750" y="3290358"/>
                  <a:chExt cx="322644" cy="232305"/>
                </a:xfrm>
              </p:grpSpPr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B13B1D89-241E-CB9F-2098-C3FDC40C13C8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30" name="직선 연결선 29">
                      <a:extLst>
                        <a:ext uri="{FF2B5EF4-FFF2-40B4-BE49-F238E27FC236}">
                          <a16:creationId xmlns:a16="http://schemas.microsoft.com/office/drawing/2014/main" id="{CDBFB9A6-89AB-6A2D-9537-00E97BF6E4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ED509173-D7BB-5C2F-E151-639896A002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직선 연결선 31">
                      <a:extLst>
                        <a:ext uri="{FF2B5EF4-FFF2-40B4-BE49-F238E27FC236}">
                          <a16:creationId xmlns:a16="http://schemas.microsoft.com/office/drawing/2014/main" id="{E78BD729-6866-FFF0-7EF0-618E1A3083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DAA040E9-CCA9-F5E1-BBE5-62906EA95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591855" y="3406510"/>
                    <a:ext cx="17653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07CFC97B-E2F2-BCC4-1A38-71A94F4F086C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B4BDE3CF-2A9B-9E7F-B0FA-77217534B5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60370" y="2616970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199DB9E4-62A4-30FE-A2E1-4487D4F949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61188" y="2947020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C426267-5BE4-4A0A-E70E-A4D6B3988E8E}"/>
                </a:ext>
              </a:extLst>
            </p:cNvPr>
            <p:cNvGrpSpPr/>
            <p:nvPr/>
          </p:nvGrpSpPr>
          <p:grpSpPr>
            <a:xfrm>
              <a:off x="756096" y="3164087"/>
              <a:ext cx="375051" cy="423885"/>
              <a:chOff x="584642" y="3085767"/>
              <a:chExt cx="375051" cy="42388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1D79C22-FD61-5711-2961-061F5BB339E5}"/>
                  </a:ext>
                </a:extLst>
              </p:cNvPr>
              <p:cNvGrpSpPr/>
              <p:nvPr/>
            </p:nvGrpSpPr>
            <p:grpSpPr>
              <a:xfrm rot="10800000">
                <a:off x="584642" y="3146614"/>
                <a:ext cx="375051" cy="302913"/>
                <a:chOff x="1378904" y="3499687"/>
                <a:chExt cx="375051" cy="302913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B0204BE-ED4A-CFBF-50B4-E537DBC28584}"/>
                    </a:ext>
                  </a:extLst>
                </p:cNvPr>
                <p:cNvGrpSpPr/>
                <p:nvPr/>
              </p:nvGrpSpPr>
              <p:grpSpPr>
                <a:xfrm>
                  <a:off x="1436080" y="3537606"/>
                  <a:ext cx="317875" cy="232305"/>
                  <a:chOff x="460150" y="3633065"/>
                  <a:chExt cx="317875" cy="232305"/>
                </a:xfrm>
              </p:grpSpPr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4C24B67F-2B8A-D5A6-FA0C-42D0D978B8A9}"/>
                      </a:ext>
                    </a:extLst>
                  </p:cNvPr>
                  <p:cNvGrpSpPr/>
                  <p:nvPr/>
                </p:nvGrpSpPr>
                <p:grpSpPr>
                  <a:xfrm>
                    <a:off x="460150" y="3633065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id="{029686E0-FB48-D70A-A9BE-45B8D6B181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직선 연결선 39">
                      <a:extLst>
                        <a:ext uri="{FF2B5EF4-FFF2-40B4-BE49-F238E27FC236}">
                          <a16:creationId xmlns:a16="http://schemas.microsoft.com/office/drawing/2014/main" id="{48F60174-C234-BCCB-6040-8231C8798A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직선 연결선 44">
                      <a:extLst>
                        <a:ext uri="{FF2B5EF4-FFF2-40B4-BE49-F238E27FC236}">
                          <a16:creationId xmlns:a16="http://schemas.microsoft.com/office/drawing/2014/main" id="{7A9C66AF-4DD8-CEED-C21D-BC94026E88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D7E337E7-F8AF-D8A5-9750-378378F1B4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606255" y="3749217"/>
                    <a:ext cx="17177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C2382B8-EADF-580A-664B-30AB72AC7DA4}"/>
                    </a:ext>
                  </a:extLst>
                </p:cNvPr>
                <p:cNvSpPr/>
                <p:nvPr/>
              </p:nvSpPr>
              <p:spPr>
                <a:xfrm>
                  <a:off x="1378904" y="3499687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7BFF892-5F14-13E2-E024-DE9BCC66FE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55600" y="3132685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467EBD8D-6599-1CB5-E945-112BC9CA44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55600" y="3462735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B2FF81-7E61-C6CE-4C66-10C42D870154}"/>
                </a:ext>
              </a:extLst>
            </p:cNvPr>
            <p:cNvSpPr/>
            <p:nvPr/>
          </p:nvSpPr>
          <p:spPr>
            <a:xfrm>
              <a:off x="630092" y="2760204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E067025-B5E1-FFA8-4D6C-2A0752E8642F}"/>
                </a:ext>
              </a:extLst>
            </p:cNvPr>
            <p:cNvSpPr/>
            <p:nvPr/>
          </p:nvSpPr>
          <p:spPr>
            <a:xfrm>
              <a:off x="630092" y="3320636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F468EFA-F391-8881-3E01-C5FFE2B802C9}"/>
                </a:ext>
              </a:extLst>
            </p:cNvPr>
            <p:cNvSpPr/>
            <p:nvPr/>
          </p:nvSpPr>
          <p:spPr>
            <a:xfrm>
              <a:off x="1056105" y="2538661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44318C0-695C-7518-BAF3-9A89129BB530}"/>
                </a:ext>
              </a:extLst>
            </p:cNvPr>
            <p:cNvSpPr/>
            <p:nvPr/>
          </p:nvSpPr>
          <p:spPr>
            <a:xfrm>
              <a:off x="1056105" y="3123017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92D520-E462-66CD-F6CB-F752F90477A8}"/>
                </a:ext>
              </a:extLst>
            </p:cNvPr>
            <p:cNvSpPr/>
            <p:nvPr/>
          </p:nvSpPr>
          <p:spPr>
            <a:xfrm>
              <a:off x="1056105" y="2943057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D4DE258-51A1-6FEB-E212-4D50F7FE076B}"/>
                </a:ext>
              </a:extLst>
            </p:cNvPr>
            <p:cNvSpPr/>
            <p:nvPr/>
          </p:nvSpPr>
          <p:spPr>
            <a:xfrm>
              <a:off x="1056105" y="3513799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36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양극성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(Bipolar Transistor)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5708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달링턴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(Darlington pair)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전류 증폭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스위칭이 회로의 한 지점에서만 요구하는 상황일 때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달링턴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증폭기의 전체 이득은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누설 전류로 인한 트리거를 방지하기 위해 저항을 달아야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증폭기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공통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컬렉터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전류 이득은 있지만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이득은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입력단의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증폭기 회로에 유입되는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막음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형성하는 저항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증폭할 신호를 위아래로 나눠 전압의 중간값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정짓점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[Quiescent point],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[Operating point])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떨어뜨림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공통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전류 이득은 없지만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이득은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 신호의 위상은 반전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작업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1/5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일반적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누설 전류로 인한 트리거 방지를 위한 저항은 활성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이상을 우회하지 못하도록 선택해야 함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2299A0-4F6A-3B9B-8F6F-926C63C00150}"/>
              </a:ext>
            </a:extLst>
          </p:cNvPr>
          <p:cNvGrpSpPr/>
          <p:nvPr/>
        </p:nvGrpSpPr>
        <p:grpSpPr>
          <a:xfrm>
            <a:off x="12501992" y="1933998"/>
            <a:ext cx="116760" cy="318513"/>
            <a:chOff x="10528413" y="2504757"/>
            <a:chExt cx="116760" cy="31851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136AB1-A7CC-A041-D9FE-358F7702E05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504757"/>
              <a:ext cx="0" cy="118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CAC4E32-DB8F-3085-7483-CFD853EDC1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7757" y="2580214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696D8D-1D4F-D56F-21EC-00471A617D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654300"/>
              <a:ext cx="0" cy="168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2C62951C-F831-5376-A59F-6ECA96AB8722}"/>
                </a:ext>
              </a:extLst>
            </p:cNvPr>
            <p:cNvSpPr/>
            <p:nvPr/>
          </p:nvSpPr>
          <p:spPr>
            <a:xfrm rot="19146182">
              <a:off x="10528413" y="2652197"/>
              <a:ext cx="116760" cy="11096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07F95-D1C3-8A55-5097-F2D71EEB45C1}"/>
              </a:ext>
            </a:extLst>
          </p:cNvPr>
          <p:cNvSpPr/>
          <p:nvPr/>
        </p:nvSpPr>
        <p:spPr>
          <a:xfrm>
            <a:off x="12724461" y="1775891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2B2EEB3-6FD3-D835-3835-E0050FAA4724}"/>
              </a:ext>
            </a:extLst>
          </p:cNvPr>
          <p:cNvGrpSpPr/>
          <p:nvPr/>
        </p:nvGrpSpPr>
        <p:grpSpPr>
          <a:xfrm>
            <a:off x="10142433" y="4656833"/>
            <a:ext cx="1835456" cy="1884864"/>
            <a:chOff x="8234868" y="2773279"/>
            <a:chExt cx="1835456" cy="188486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8234870" y="2952087"/>
              <a:ext cx="1835454" cy="1706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8234868" y="2773279"/>
              <a:ext cx="183545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공통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이미터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증폭기</a:t>
              </a: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9011828-504A-8800-4328-01F8DFE9572D}"/>
                </a:ext>
              </a:extLst>
            </p:cNvPr>
            <p:cNvGrpSpPr/>
            <p:nvPr/>
          </p:nvGrpSpPr>
          <p:grpSpPr>
            <a:xfrm>
              <a:off x="8430664" y="3053034"/>
              <a:ext cx="1479736" cy="1472120"/>
              <a:chOff x="-302720" y="4232807"/>
              <a:chExt cx="1479736" cy="147212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0390F9D-E67D-FB45-41E8-AD81FD9578DD}"/>
                  </a:ext>
                </a:extLst>
              </p:cNvPr>
              <p:cNvSpPr/>
              <p:nvPr/>
            </p:nvSpPr>
            <p:spPr>
              <a:xfrm>
                <a:off x="504290" y="4232807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76816DB5-DF1E-0829-5EC9-BE4AC9D9B67C}"/>
                  </a:ext>
                </a:extLst>
              </p:cNvPr>
              <p:cNvGrpSpPr/>
              <p:nvPr/>
            </p:nvGrpSpPr>
            <p:grpSpPr>
              <a:xfrm rot="5400000">
                <a:off x="65325" y="4734587"/>
                <a:ext cx="710397" cy="112479"/>
                <a:chOff x="1861191" y="4736234"/>
                <a:chExt cx="710397" cy="112479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42147214-681D-088F-DA3F-3C6D51051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79368" y="4602188"/>
                  <a:ext cx="0" cy="38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5B1C156E-4741-4080-2D58-BC7145DF8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9D826EDC-B588-25EB-3472-B89989158F4D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2683F80-1A45-7F5C-FE51-2B03020E38EA}"/>
                  </a:ext>
                </a:extLst>
              </p:cNvPr>
              <p:cNvGrpSpPr/>
              <p:nvPr/>
            </p:nvGrpSpPr>
            <p:grpSpPr>
              <a:xfrm rot="5400000">
                <a:off x="416310" y="4696812"/>
                <a:ext cx="634846" cy="112479"/>
                <a:chOff x="1861191" y="4736234"/>
                <a:chExt cx="634846" cy="112479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82B6752-715A-4BBA-C6A1-2C0DB6075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41593" y="4639963"/>
                  <a:ext cx="0" cy="3088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6909841-F7FC-1FFE-E133-B575D3E0A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B48675B2-1EE2-8F59-D4DA-BAB8CBDC9285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AD286066-7876-ED14-D8D6-99D6C86303C7}"/>
                  </a:ext>
                </a:extLst>
              </p:cNvPr>
              <p:cNvGrpSpPr/>
              <p:nvPr/>
            </p:nvGrpSpPr>
            <p:grpSpPr>
              <a:xfrm rot="5400000">
                <a:off x="551585" y="5039150"/>
                <a:ext cx="215711" cy="215711"/>
                <a:chOff x="1750784" y="3601816"/>
                <a:chExt cx="302913" cy="302913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E58E9C23-FE8C-8A9A-8DED-BE497CB0F82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83911" y="3658041"/>
                  <a:ext cx="239941" cy="232305"/>
                  <a:chOff x="445750" y="3290358"/>
                  <a:chExt cx="239941" cy="232305"/>
                </a:xfrm>
              </p:grpSpPr>
              <p:grpSp>
                <p:nvGrpSpPr>
                  <p:cNvPr id="72" name="그룹 71">
                    <a:extLst>
                      <a:ext uri="{FF2B5EF4-FFF2-40B4-BE49-F238E27FC236}">
                        <a16:creationId xmlns:a16="http://schemas.microsoft.com/office/drawing/2014/main" id="{D4AD45C7-1C1E-8141-0DD1-A0FB1F8A6FA5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74" name="직선 연결선 73">
                      <a:extLst>
                        <a:ext uri="{FF2B5EF4-FFF2-40B4-BE49-F238E27FC236}">
                          <a16:creationId xmlns:a16="http://schemas.microsoft.com/office/drawing/2014/main" id="{D24F0086-4543-69BC-962C-7CAA533FDC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직선 연결선 74">
                      <a:extLst>
                        <a:ext uri="{FF2B5EF4-FFF2-40B4-BE49-F238E27FC236}">
                          <a16:creationId xmlns:a16="http://schemas.microsoft.com/office/drawing/2014/main" id="{7EEABC58-F10C-BA9C-29C9-7DD986359B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4C970F49-8528-7C79-ED08-ADBBD1F2A6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3" name="직선 연결선 72">
                    <a:extLst>
                      <a:ext uri="{FF2B5EF4-FFF2-40B4-BE49-F238E27FC236}">
                        <a16:creationId xmlns:a16="http://schemas.microsoft.com/office/drawing/2014/main" id="{5558F6D6-5610-1461-E88B-9E3390C77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856" y="3406510"/>
                    <a:ext cx="938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2A622358-26C1-5287-5C9D-A2EFE707BCA4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61F6CC36-34B1-5136-2645-1534D587A9DE}"/>
                  </a:ext>
                </a:extLst>
              </p:cNvPr>
              <p:cNvSpPr/>
              <p:nvPr/>
            </p:nvSpPr>
            <p:spPr>
              <a:xfrm>
                <a:off x="720324" y="488107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5BFD941-E9C5-A71A-47A5-BBC8F4B13087}"/>
                  </a:ext>
                </a:extLst>
              </p:cNvPr>
              <p:cNvSpPr/>
              <p:nvPr/>
            </p:nvSpPr>
            <p:spPr>
              <a:xfrm>
                <a:off x="926851" y="5375715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FDF4D4DE-1D3E-3CBD-C359-B03EA122DBD8}"/>
                  </a:ext>
                </a:extLst>
              </p:cNvPr>
              <p:cNvGrpSpPr/>
              <p:nvPr/>
            </p:nvGrpSpPr>
            <p:grpSpPr>
              <a:xfrm rot="16200000">
                <a:off x="285121" y="4887966"/>
                <a:ext cx="86200" cy="516332"/>
                <a:chOff x="1980052" y="3575215"/>
                <a:chExt cx="86200" cy="516332"/>
              </a:xfrm>
            </p:grpSpPr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E763DE24-0B42-22E5-231E-8AED755E3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259" y="3575215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19D3939F-6667-D9C5-6BB8-2D6B921E1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2" y="3650672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464BC0B6-764C-B426-79C7-0330D4154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839864" y="3908153"/>
                  <a:ext cx="3667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1D3B9DA9-2CAC-10AC-C701-F73039C10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3" y="3681659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E0C93D4B-1D6B-5B3A-7A6B-EB0858493DEC}"/>
                  </a:ext>
                </a:extLst>
              </p:cNvPr>
              <p:cNvGrpSpPr/>
              <p:nvPr/>
            </p:nvGrpSpPr>
            <p:grpSpPr>
              <a:xfrm rot="5400000">
                <a:off x="523942" y="5375944"/>
                <a:ext cx="419582" cy="112479"/>
                <a:chOff x="1861191" y="4736234"/>
                <a:chExt cx="419582" cy="112479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296F87DD-AADF-4C10-0616-16EBB939F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1012C4C-21FA-105D-CF4D-06E94B27A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4A2D812F-C7A5-F97B-EDC4-1FDC1424CEA4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0A72DEE-4627-1893-1543-093DEFFCAD44}"/>
                  </a:ext>
                </a:extLst>
              </p:cNvPr>
              <p:cNvGrpSpPr/>
              <p:nvPr/>
            </p:nvGrpSpPr>
            <p:grpSpPr>
              <a:xfrm rot="5400000">
                <a:off x="72969" y="5337761"/>
                <a:ext cx="495951" cy="112479"/>
                <a:chOff x="1784822" y="4736234"/>
                <a:chExt cx="495951" cy="112479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5E72CAD2-AB1C-73E7-5D1D-67ED46EB8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78B634F5-1CB4-ACCC-5FBF-D01F2512E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71105" y="4711898"/>
                  <a:ext cx="0" cy="1725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C52B7351-10C2-188E-4B06-BFAE509118D6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B66B796-4836-EE0F-DDFB-0A7B57D643B0}"/>
                  </a:ext>
                </a:extLst>
              </p:cNvPr>
              <p:cNvSpPr/>
              <p:nvPr/>
            </p:nvSpPr>
            <p:spPr>
              <a:xfrm>
                <a:off x="-123322" y="5375715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02642C5-8796-4DA1-E6FB-C18CD25244C8}"/>
                  </a:ext>
                </a:extLst>
              </p:cNvPr>
              <p:cNvSpPr/>
              <p:nvPr/>
            </p:nvSpPr>
            <p:spPr>
              <a:xfrm>
                <a:off x="-302720" y="5575773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id="{5D5DB8F4-C3AB-2FDA-9A58-67F9C96643A5}"/>
                  </a:ext>
                </a:extLst>
              </p:cNvPr>
              <p:cNvSpPr/>
              <p:nvPr/>
            </p:nvSpPr>
            <p:spPr>
              <a:xfrm>
                <a:off x="732367" y="4897967"/>
                <a:ext cx="309033" cy="469900"/>
              </a:xfrm>
              <a:custGeom>
                <a:avLst/>
                <a:gdLst>
                  <a:gd name="connsiteX0" fmla="*/ 0 w 309033"/>
                  <a:gd name="connsiteY0" fmla="*/ 0 h 469900"/>
                  <a:gd name="connsiteX1" fmla="*/ 309033 w 309033"/>
                  <a:gd name="connsiteY1" fmla="*/ 0 h 469900"/>
                  <a:gd name="connsiteX2" fmla="*/ 309033 w 309033"/>
                  <a:gd name="connsiteY2" fmla="*/ 469900 h 46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033" h="469900">
                    <a:moveTo>
                      <a:pt x="0" y="0"/>
                    </a:moveTo>
                    <a:lnTo>
                      <a:pt x="309033" y="0"/>
                    </a:lnTo>
                    <a:lnTo>
                      <a:pt x="309033" y="46990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BAA1E1AE-B78C-0EED-DF31-48FD3B949D78}"/>
                  </a:ext>
                </a:extLst>
              </p:cNvPr>
              <p:cNvSpPr/>
              <p:nvPr/>
            </p:nvSpPr>
            <p:spPr>
              <a:xfrm>
                <a:off x="-173566" y="5494272"/>
                <a:ext cx="1214959" cy="146078"/>
              </a:xfrm>
              <a:custGeom>
                <a:avLst/>
                <a:gdLst>
                  <a:gd name="connsiteX0" fmla="*/ 1214967 w 1214967"/>
                  <a:gd name="connsiteY0" fmla="*/ 0 h 131233"/>
                  <a:gd name="connsiteX1" fmla="*/ 1214967 w 1214967"/>
                  <a:gd name="connsiteY1" fmla="*/ 131233 h 131233"/>
                  <a:gd name="connsiteX2" fmla="*/ 8467 w 1214967"/>
                  <a:gd name="connsiteY2" fmla="*/ 131233 h 131233"/>
                  <a:gd name="connsiteX3" fmla="*/ 0 w 1214967"/>
                  <a:gd name="connsiteY3" fmla="*/ 131233 h 13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967" h="131233">
                    <a:moveTo>
                      <a:pt x="1214967" y="0"/>
                    </a:moveTo>
                    <a:lnTo>
                      <a:pt x="1214967" y="131233"/>
                    </a:lnTo>
                    <a:lnTo>
                      <a:pt x="8467" y="131233"/>
                    </a:lnTo>
                    <a:lnTo>
                      <a:pt x="0" y="1312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9DB92CA0-9210-F3C9-2318-A8F9F93692D1}"/>
                  </a:ext>
                </a:extLst>
              </p:cNvPr>
              <p:cNvSpPr/>
              <p:nvPr/>
            </p:nvSpPr>
            <p:spPr>
              <a:xfrm>
                <a:off x="4763" y="5146675"/>
                <a:ext cx="68262" cy="225425"/>
              </a:xfrm>
              <a:custGeom>
                <a:avLst/>
                <a:gdLst>
                  <a:gd name="connsiteX0" fmla="*/ 68262 w 68262"/>
                  <a:gd name="connsiteY0" fmla="*/ 0 h 225425"/>
                  <a:gd name="connsiteX1" fmla="*/ 0 w 68262"/>
                  <a:gd name="connsiteY1" fmla="*/ 0 h 225425"/>
                  <a:gd name="connsiteX2" fmla="*/ 0 w 68262"/>
                  <a:gd name="connsiteY2" fmla="*/ 225425 h 22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62" h="225425">
                    <a:moveTo>
                      <a:pt x="68262" y="0"/>
                    </a:moveTo>
                    <a:lnTo>
                      <a:pt x="0" y="0"/>
                    </a:lnTo>
                    <a:lnTo>
                      <a:pt x="0" y="2254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7E43F050-7A85-E8A7-5204-516D7FC8B3D9}"/>
                  </a:ext>
                </a:extLst>
              </p:cNvPr>
              <p:cNvSpPr/>
              <p:nvPr/>
            </p:nvSpPr>
            <p:spPr>
              <a:xfrm>
                <a:off x="0" y="5494338"/>
                <a:ext cx="0" cy="146050"/>
              </a:xfrm>
              <a:custGeom>
                <a:avLst/>
                <a:gdLst>
                  <a:gd name="connsiteX0" fmla="*/ 0 w 0"/>
                  <a:gd name="connsiteY0" fmla="*/ 0 h 146050"/>
                  <a:gd name="connsiteX1" fmla="*/ 0 w 0"/>
                  <a:gd name="connsiteY1" fmla="*/ 14605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6050">
                    <a:moveTo>
                      <a:pt x="0" y="0"/>
                    </a:moveTo>
                    <a:lnTo>
                      <a:pt x="0" y="1460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CB475E9D-50A1-3C78-D2C0-49DDB1961BF9}"/>
                  </a:ext>
                </a:extLst>
              </p:cNvPr>
              <p:cNvSpPr/>
              <p:nvPr/>
            </p:nvSpPr>
            <p:spPr>
              <a:xfrm>
                <a:off x="412750" y="4441825"/>
                <a:ext cx="314325" cy="0"/>
              </a:xfrm>
              <a:custGeom>
                <a:avLst/>
                <a:gdLst>
                  <a:gd name="connsiteX0" fmla="*/ 314325 w 314325"/>
                  <a:gd name="connsiteY0" fmla="*/ 0 h 0"/>
                  <a:gd name="connsiteX1" fmla="*/ 0 w 3143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>
                    <a:moveTo>
                      <a:pt x="314325" y="0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897AE701-07E0-C8B1-296D-1E85A756EC94}"/>
                  </a:ext>
                </a:extLst>
              </p:cNvPr>
              <p:cNvSpPr/>
              <p:nvPr/>
            </p:nvSpPr>
            <p:spPr>
              <a:xfrm>
                <a:off x="571500" y="4357688"/>
                <a:ext cx="0" cy="87312"/>
              </a:xfrm>
              <a:custGeom>
                <a:avLst/>
                <a:gdLst>
                  <a:gd name="connsiteX0" fmla="*/ 0 w 0"/>
                  <a:gd name="connsiteY0" fmla="*/ 87312 h 87312"/>
                  <a:gd name="connsiteX1" fmla="*/ 0 w 0"/>
                  <a:gd name="connsiteY1" fmla="*/ 0 h 8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312">
                    <a:moveTo>
                      <a:pt x="0" y="87312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911B56A-A344-AC42-CBFE-8D031CE56BB3}"/>
                  </a:ext>
                </a:extLst>
              </p:cNvPr>
              <p:cNvSpPr/>
              <p:nvPr/>
            </p:nvSpPr>
            <p:spPr>
              <a:xfrm>
                <a:off x="559108" y="44267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8EDDF54D-3DA2-2D6B-109F-349446D50F03}"/>
                  </a:ext>
                </a:extLst>
              </p:cNvPr>
              <p:cNvSpPr/>
              <p:nvPr/>
            </p:nvSpPr>
            <p:spPr>
              <a:xfrm>
                <a:off x="299844" y="513377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B3FFD229-8A2A-4186-B810-E25F83A93E88}"/>
                  </a:ext>
                </a:extLst>
              </p:cNvPr>
              <p:cNvSpPr/>
              <p:nvPr/>
            </p:nvSpPr>
            <p:spPr>
              <a:xfrm>
                <a:off x="402237" y="513556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E16AE1C6-41E5-274C-C13A-EA18A7BB97D5}"/>
                  </a:ext>
                </a:extLst>
              </p:cNvPr>
              <p:cNvSpPr/>
              <p:nvPr/>
            </p:nvSpPr>
            <p:spPr>
              <a:xfrm>
                <a:off x="717326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91CC1652-6AA6-7DEC-D2CC-2481334A9A6B}"/>
                  </a:ext>
                </a:extLst>
              </p:cNvPr>
              <p:cNvSpPr/>
              <p:nvPr/>
            </p:nvSpPr>
            <p:spPr>
              <a:xfrm>
                <a:off x="305030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C229B426-74FE-7922-32F1-139D8F16AB1E}"/>
                  </a:ext>
                </a:extLst>
              </p:cNvPr>
              <p:cNvSpPr/>
              <p:nvPr/>
            </p:nvSpPr>
            <p:spPr>
              <a:xfrm>
                <a:off x="-14400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C4E7A89-0AD0-28DF-B6A7-6A18C5341343}"/>
              </a:ext>
            </a:extLst>
          </p:cNvPr>
          <p:cNvGrpSpPr/>
          <p:nvPr/>
        </p:nvGrpSpPr>
        <p:grpSpPr>
          <a:xfrm>
            <a:off x="10154259" y="2657504"/>
            <a:ext cx="1835454" cy="1888285"/>
            <a:chOff x="6087069" y="3489897"/>
            <a:chExt cx="1835454" cy="1888285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797F6219-4F0C-FCD1-4181-CCEFD1940233}"/>
                </a:ext>
              </a:extLst>
            </p:cNvPr>
            <p:cNvGrpSpPr/>
            <p:nvPr/>
          </p:nvGrpSpPr>
          <p:grpSpPr>
            <a:xfrm>
              <a:off x="6271674" y="3789094"/>
              <a:ext cx="1479736" cy="1472120"/>
              <a:chOff x="219373" y="4426441"/>
              <a:chExt cx="1479736" cy="1472120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84F8C837-56D1-48BD-B757-F14A56A66EC4}"/>
                  </a:ext>
                </a:extLst>
              </p:cNvPr>
              <p:cNvSpPr/>
              <p:nvPr/>
            </p:nvSpPr>
            <p:spPr>
              <a:xfrm>
                <a:off x="1026383" y="4426441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C7EE66CE-4986-17D6-77FC-46DC9AD6A650}"/>
                  </a:ext>
                </a:extLst>
              </p:cNvPr>
              <p:cNvGrpSpPr/>
              <p:nvPr/>
            </p:nvGrpSpPr>
            <p:grpSpPr>
              <a:xfrm rot="5400000">
                <a:off x="587418" y="4928221"/>
                <a:ext cx="710397" cy="112479"/>
                <a:chOff x="1861191" y="4736234"/>
                <a:chExt cx="710397" cy="112479"/>
              </a:xfrm>
            </p:grpSpPr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318208E-00A4-D520-0E9F-D8617D3DD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79368" y="4602188"/>
                  <a:ext cx="0" cy="38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9C504951-268A-0970-A4BC-82C326539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자유형: 도형 188">
                  <a:extLst>
                    <a:ext uri="{FF2B5EF4-FFF2-40B4-BE49-F238E27FC236}">
                      <a16:creationId xmlns:a16="http://schemas.microsoft.com/office/drawing/2014/main" id="{E7DF53F6-1164-F50A-9C78-BBA8CB4E404A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20B1836-B4D0-047D-5E4C-46E6F7E2773A}"/>
                  </a:ext>
                </a:extLst>
              </p:cNvPr>
              <p:cNvGrpSpPr/>
              <p:nvPr/>
            </p:nvGrpSpPr>
            <p:grpSpPr>
              <a:xfrm rot="5400000">
                <a:off x="1073678" y="5232784"/>
                <a:ext cx="215711" cy="215711"/>
                <a:chOff x="1750784" y="3601816"/>
                <a:chExt cx="302913" cy="302913"/>
              </a:xfrm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E9197722-4324-B7E1-BF07-5EE6D9FFBBB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83911" y="3658041"/>
                  <a:ext cx="239941" cy="232305"/>
                  <a:chOff x="445750" y="3290358"/>
                  <a:chExt cx="239941" cy="232305"/>
                </a:xfrm>
              </p:grpSpPr>
              <p:grpSp>
                <p:nvGrpSpPr>
                  <p:cNvPr id="179" name="그룹 178">
                    <a:extLst>
                      <a:ext uri="{FF2B5EF4-FFF2-40B4-BE49-F238E27FC236}">
                        <a16:creationId xmlns:a16="http://schemas.microsoft.com/office/drawing/2014/main" id="{9AD6DFAE-28D8-80FF-B640-9EC96C09FBA4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181" name="직선 연결선 180">
                      <a:extLst>
                        <a:ext uri="{FF2B5EF4-FFF2-40B4-BE49-F238E27FC236}">
                          <a16:creationId xmlns:a16="http://schemas.microsoft.com/office/drawing/2014/main" id="{2D0CBEF2-52E3-A9AC-F58B-5B1EAB36EA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직선 연결선 181">
                      <a:extLst>
                        <a:ext uri="{FF2B5EF4-FFF2-40B4-BE49-F238E27FC236}">
                          <a16:creationId xmlns:a16="http://schemas.microsoft.com/office/drawing/2014/main" id="{7276780B-CD3A-ECD8-18E2-82CF2CAD47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직선 연결선 182">
                      <a:extLst>
                        <a:ext uri="{FF2B5EF4-FFF2-40B4-BE49-F238E27FC236}">
                          <a16:creationId xmlns:a16="http://schemas.microsoft.com/office/drawing/2014/main" id="{947EC986-E270-1681-6C15-2DCE170730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870F4818-6552-E187-4892-E3426011BE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856" y="3406510"/>
                    <a:ext cx="938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313431A-7F93-C1B9-7235-CE53DE51EB9F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2496B409-D788-A87F-BA96-786FAA3B5B8D}"/>
                  </a:ext>
                </a:extLst>
              </p:cNvPr>
              <p:cNvSpPr/>
              <p:nvPr/>
            </p:nvSpPr>
            <p:spPr>
              <a:xfrm>
                <a:off x="1234768" y="5458716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6429B67-DE4C-D123-4D0D-DEEC4536EBC8}"/>
                  </a:ext>
                </a:extLst>
              </p:cNvPr>
              <p:cNvSpPr/>
              <p:nvPr/>
            </p:nvSpPr>
            <p:spPr>
              <a:xfrm>
                <a:off x="1448944" y="5569349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B3EE4770-E651-8F3C-05CA-CB2F4DD5AF00}"/>
                  </a:ext>
                </a:extLst>
              </p:cNvPr>
              <p:cNvGrpSpPr/>
              <p:nvPr/>
            </p:nvGrpSpPr>
            <p:grpSpPr>
              <a:xfrm rot="16200000">
                <a:off x="807214" y="5081600"/>
                <a:ext cx="86200" cy="516332"/>
                <a:chOff x="1980052" y="3575215"/>
                <a:chExt cx="86200" cy="516332"/>
              </a:xfrm>
            </p:grpSpPr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593B436A-AC35-58AB-1646-FA9A44D4A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259" y="3575215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E062C0AC-B6DE-45DC-55B2-BE80D4A6E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2" y="3650672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034B0535-4309-7E8E-60A6-0765F69D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839864" y="3908153"/>
                  <a:ext cx="3667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7B2EF518-E12D-E36F-D8B9-8CD1B571C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3" y="3681659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E0287F2F-FEBC-DAFF-181A-6EBA46061018}"/>
                  </a:ext>
                </a:extLst>
              </p:cNvPr>
              <p:cNvGrpSpPr/>
              <p:nvPr/>
            </p:nvGrpSpPr>
            <p:grpSpPr>
              <a:xfrm rot="5400000">
                <a:off x="1046035" y="5569578"/>
                <a:ext cx="419582" cy="112479"/>
                <a:chOff x="1861191" y="4736234"/>
                <a:chExt cx="419582" cy="112479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F60B9E02-205F-A3E7-F1DF-4C0475B46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80CDF81-875D-1E5C-946B-2AE528575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자유형: 도형 171">
                  <a:extLst>
                    <a:ext uri="{FF2B5EF4-FFF2-40B4-BE49-F238E27FC236}">
                      <a16:creationId xmlns:a16="http://schemas.microsoft.com/office/drawing/2014/main" id="{DD6A0E0A-2359-4F78-7313-0F2B3E8E5968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27127722-B157-9012-4361-7CDFD525D68A}"/>
                  </a:ext>
                </a:extLst>
              </p:cNvPr>
              <p:cNvGrpSpPr/>
              <p:nvPr/>
            </p:nvGrpSpPr>
            <p:grpSpPr>
              <a:xfrm rot="5400000">
                <a:off x="595062" y="5531395"/>
                <a:ext cx="495951" cy="112479"/>
                <a:chOff x="1784822" y="4736234"/>
                <a:chExt cx="495951" cy="112479"/>
              </a:xfrm>
            </p:grpSpPr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80E6FD83-EBF0-B3DD-CB6E-719101DF1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63C420AD-0833-1B2A-B9DD-D23A8521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71105" y="4711898"/>
                  <a:ext cx="0" cy="1725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ADF2281F-566C-9FA9-D778-DE8B0912AADB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447C7349-7CA5-310C-8615-BEAD39A78618}"/>
                  </a:ext>
                </a:extLst>
              </p:cNvPr>
              <p:cNvSpPr/>
              <p:nvPr/>
            </p:nvSpPr>
            <p:spPr>
              <a:xfrm>
                <a:off x="398771" y="5569349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8ABF7BA-314D-3DE3-302D-EF61EB6E3242}"/>
                  </a:ext>
                </a:extLst>
              </p:cNvPr>
              <p:cNvSpPr/>
              <p:nvPr/>
            </p:nvSpPr>
            <p:spPr>
              <a:xfrm>
                <a:off x="219373" y="5769407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F901B6D3-A32F-AAE8-5144-DCB4385043EE}"/>
                  </a:ext>
                </a:extLst>
              </p:cNvPr>
              <p:cNvSpPr/>
              <p:nvPr/>
            </p:nvSpPr>
            <p:spPr>
              <a:xfrm>
                <a:off x="1254460" y="5470245"/>
                <a:ext cx="309033" cy="91256"/>
              </a:xfrm>
              <a:custGeom>
                <a:avLst/>
                <a:gdLst>
                  <a:gd name="connsiteX0" fmla="*/ 0 w 309033"/>
                  <a:gd name="connsiteY0" fmla="*/ 0 h 469900"/>
                  <a:gd name="connsiteX1" fmla="*/ 309033 w 309033"/>
                  <a:gd name="connsiteY1" fmla="*/ 0 h 469900"/>
                  <a:gd name="connsiteX2" fmla="*/ 309033 w 309033"/>
                  <a:gd name="connsiteY2" fmla="*/ 469900 h 46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033" h="469900">
                    <a:moveTo>
                      <a:pt x="0" y="0"/>
                    </a:moveTo>
                    <a:lnTo>
                      <a:pt x="309033" y="0"/>
                    </a:lnTo>
                    <a:lnTo>
                      <a:pt x="309033" y="46990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335E4E48-DAAC-2EBA-3E21-77CF9D7F6201}"/>
                  </a:ext>
                </a:extLst>
              </p:cNvPr>
              <p:cNvSpPr/>
              <p:nvPr/>
            </p:nvSpPr>
            <p:spPr>
              <a:xfrm>
                <a:off x="348527" y="5687906"/>
                <a:ext cx="1214959" cy="146078"/>
              </a:xfrm>
              <a:custGeom>
                <a:avLst/>
                <a:gdLst>
                  <a:gd name="connsiteX0" fmla="*/ 1214967 w 1214967"/>
                  <a:gd name="connsiteY0" fmla="*/ 0 h 131233"/>
                  <a:gd name="connsiteX1" fmla="*/ 1214967 w 1214967"/>
                  <a:gd name="connsiteY1" fmla="*/ 131233 h 131233"/>
                  <a:gd name="connsiteX2" fmla="*/ 8467 w 1214967"/>
                  <a:gd name="connsiteY2" fmla="*/ 131233 h 131233"/>
                  <a:gd name="connsiteX3" fmla="*/ 0 w 1214967"/>
                  <a:gd name="connsiteY3" fmla="*/ 131233 h 13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967" h="131233">
                    <a:moveTo>
                      <a:pt x="1214967" y="0"/>
                    </a:moveTo>
                    <a:lnTo>
                      <a:pt x="1214967" y="131233"/>
                    </a:lnTo>
                    <a:lnTo>
                      <a:pt x="8467" y="131233"/>
                    </a:lnTo>
                    <a:lnTo>
                      <a:pt x="0" y="1312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A2932EED-C231-EDFF-EAC0-2338DC506845}"/>
                  </a:ext>
                </a:extLst>
              </p:cNvPr>
              <p:cNvSpPr/>
              <p:nvPr/>
            </p:nvSpPr>
            <p:spPr>
              <a:xfrm>
                <a:off x="526856" y="5340309"/>
                <a:ext cx="68262" cy="225425"/>
              </a:xfrm>
              <a:custGeom>
                <a:avLst/>
                <a:gdLst>
                  <a:gd name="connsiteX0" fmla="*/ 68262 w 68262"/>
                  <a:gd name="connsiteY0" fmla="*/ 0 h 225425"/>
                  <a:gd name="connsiteX1" fmla="*/ 0 w 68262"/>
                  <a:gd name="connsiteY1" fmla="*/ 0 h 225425"/>
                  <a:gd name="connsiteX2" fmla="*/ 0 w 68262"/>
                  <a:gd name="connsiteY2" fmla="*/ 225425 h 22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62" h="225425">
                    <a:moveTo>
                      <a:pt x="68262" y="0"/>
                    </a:moveTo>
                    <a:lnTo>
                      <a:pt x="0" y="0"/>
                    </a:lnTo>
                    <a:lnTo>
                      <a:pt x="0" y="2254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B1BF08E2-280A-D162-6977-F3F30653E69D}"/>
                  </a:ext>
                </a:extLst>
              </p:cNvPr>
              <p:cNvSpPr/>
              <p:nvPr/>
            </p:nvSpPr>
            <p:spPr>
              <a:xfrm>
                <a:off x="522093" y="5687972"/>
                <a:ext cx="0" cy="146050"/>
              </a:xfrm>
              <a:custGeom>
                <a:avLst/>
                <a:gdLst>
                  <a:gd name="connsiteX0" fmla="*/ 0 w 0"/>
                  <a:gd name="connsiteY0" fmla="*/ 0 h 146050"/>
                  <a:gd name="connsiteX1" fmla="*/ 0 w 0"/>
                  <a:gd name="connsiteY1" fmla="*/ 14605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6050">
                    <a:moveTo>
                      <a:pt x="0" y="0"/>
                    </a:moveTo>
                    <a:lnTo>
                      <a:pt x="0" y="1460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DC366B58-11EA-B8A3-6130-AB92CEA5CECC}"/>
                  </a:ext>
                </a:extLst>
              </p:cNvPr>
              <p:cNvSpPr/>
              <p:nvPr/>
            </p:nvSpPr>
            <p:spPr>
              <a:xfrm>
                <a:off x="934843" y="4635459"/>
                <a:ext cx="314325" cy="0"/>
              </a:xfrm>
              <a:custGeom>
                <a:avLst/>
                <a:gdLst>
                  <a:gd name="connsiteX0" fmla="*/ 314325 w 314325"/>
                  <a:gd name="connsiteY0" fmla="*/ 0 h 0"/>
                  <a:gd name="connsiteX1" fmla="*/ 0 w 3143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>
                    <a:moveTo>
                      <a:pt x="314325" y="0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23D2DE7B-B08D-F21E-4E62-316F4C8B8DD5}"/>
                  </a:ext>
                </a:extLst>
              </p:cNvPr>
              <p:cNvSpPr/>
              <p:nvPr/>
            </p:nvSpPr>
            <p:spPr>
              <a:xfrm>
                <a:off x="1093593" y="4551322"/>
                <a:ext cx="0" cy="87312"/>
              </a:xfrm>
              <a:custGeom>
                <a:avLst/>
                <a:gdLst>
                  <a:gd name="connsiteX0" fmla="*/ 0 w 0"/>
                  <a:gd name="connsiteY0" fmla="*/ 87312 h 87312"/>
                  <a:gd name="connsiteX1" fmla="*/ 0 w 0"/>
                  <a:gd name="connsiteY1" fmla="*/ 0 h 8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312">
                    <a:moveTo>
                      <a:pt x="0" y="87312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BE633015-CA19-46B0-CB2F-34B467768896}"/>
                  </a:ext>
                </a:extLst>
              </p:cNvPr>
              <p:cNvSpPr/>
              <p:nvPr/>
            </p:nvSpPr>
            <p:spPr>
              <a:xfrm>
                <a:off x="1081201" y="462038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D04E37A7-C6E6-553C-5D30-D91158C03EC5}"/>
                  </a:ext>
                </a:extLst>
              </p:cNvPr>
              <p:cNvSpPr/>
              <p:nvPr/>
            </p:nvSpPr>
            <p:spPr>
              <a:xfrm>
                <a:off x="821937" y="532740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4924336F-40BE-83BA-CEEF-8AEC33BA3EF4}"/>
                  </a:ext>
                </a:extLst>
              </p:cNvPr>
              <p:cNvSpPr/>
              <p:nvPr/>
            </p:nvSpPr>
            <p:spPr>
              <a:xfrm>
                <a:off x="924330" y="53291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760385FA-DB66-1D72-8D06-4DC288B9C925}"/>
                  </a:ext>
                </a:extLst>
              </p:cNvPr>
              <p:cNvSpPr/>
              <p:nvPr/>
            </p:nvSpPr>
            <p:spPr>
              <a:xfrm>
                <a:off x="1239419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EC89DDD3-2607-DF65-BF8C-01873612133D}"/>
                  </a:ext>
                </a:extLst>
              </p:cNvPr>
              <p:cNvSpPr/>
              <p:nvPr/>
            </p:nvSpPr>
            <p:spPr>
              <a:xfrm>
                <a:off x="827123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75E9A917-1046-D678-1BF9-D4D9C6EF46D3}"/>
                  </a:ext>
                </a:extLst>
              </p:cNvPr>
              <p:cNvSpPr/>
              <p:nvPr/>
            </p:nvSpPr>
            <p:spPr>
              <a:xfrm>
                <a:off x="507693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자유형: 도형 189">
                <a:extLst>
                  <a:ext uri="{FF2B5EF4-FFF2-40B4-BE49-F238E27FC236}">
                    <a16:creationId xmlns:a16="http://schemas.microsoft.com/office/drawing/2014/main" id="{2B4A283C-C9F1-A581-1AA9-F0EED1C9F681}"/>
                  </a:ext>
                </a:extLst>
              </p:cNvPr>
              <p:cNvSpPr/>
              <p:nvPr/>
            </p:nvSpPr>
            <p:spPr>
              <a:xfrm>
                <a:off x="1249363" y="4635500"/>
                <a:ext cx="0" cy="622300"/>
              </a:xfrm>
              <a:custGeom>
                <a:avLst/>
                <a:gdLst>
                  <a:gd name="connsiteX0" fmla="*/ 0 w 0"/>
                  <a:gd name="connsiteY0" fmla="*/ 0 h 622300"/>
                  <a:gd name="connsiteX1" fmla="*/ 0 w 0"/>
                  <a:gd name="connsiteY1" fmla="*/ 62230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22300">
                    <a:moveTo>
                      <a:pt x="0" y="0"/>
                    </a:moveTo>
                    <a:lnTo>
                      <a:pt x="0" y="622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660DF9F-4C48-770A-911C-413E68DF837A}"/>
                </a:ext>
              </a:extLst>
            </p:cNvPr>
            <p:cNvSpPr/>
            <p:nvPr/>
          </p:nvSpPr>
          <p:spPr>
            <a:xfrm>
              <a:off x="6087069" y="3672126"/>
              <a:ext cx="1835454" cy="1706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7E264B5B-72BB-53EE-0453-44709B4BF348}"/>
                </a:ext>
              </a:extLst>
            </p:cNvPr>
            <p:cNvSpPr/>
            <p:nvPr/>
          </p:nvSpPr>
          <p:spPr>
            <a:xfrm>
              <a:off x="6087070" y="3489897"/>
              <a:ext cx="183545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공통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컬렉터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증폭기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123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전계 효과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(FET)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3297"/>
              </p:ext>
            </p:extLst>
          </p:nvPr>
        </p:nvGraphicFramePr>
        <p:xfrm>
          <a:off x="89973" y="85710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전계 효과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(Field-Effect Transistor)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반도체의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채널에 흐르는 전류를 제어하기 위해 전기장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금속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산화막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반도체 전계 효과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(MOSFET, Metal-Oxide Semiconductor Field-Effect Transistor)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CMOS(Complementary Metal Oxide Semiconductor) IC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칩의 기본 구성에 쓰임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전압 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(Voltage Amplifier)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간주됨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제어 전압으로 전계 강도 설정 시 전류가 거의 소모되지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JFET(Junction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Field-Effect Transistor,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접합형 전계 효과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가장 단순한 형태이며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통과하는 채널에 주입하는 물질이 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정공 여부에 따라 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전자의 기동성이 정공보다 좋아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채널형보다 빠른 스위칭 가능해 더 많이 쓰임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기호 모양이 비슷함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위쪽 대각 화살표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JFET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중앙 화살표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Drain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Source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흐름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스위치와 비슷하여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MOSFET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2299A0-4F6A-3B9B-8F6F-926C63C00150}"/>
              </a:ext>
            </a:extLst>
          </p:cNvPr>
          <p:cNvGrpSpPr/>
          <p:nvPr/>
        </p:nvGrpSpPr>
        <p:grpSpPr>
          <a:xfrm>
            <a:off x="12501992" y="1933998"/>
            <a:ext cx="116760" cy="318513"/>
            <a:chOff x="10528413" y="2504757"/>
            <a:chExt cx="116760" cy="31851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136AB1-A7CC-A041-D9FE-358F7702E05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504757"/>
              <a:ext cx="0" cy="118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CAC4E32-DB8F-3085-7483-CFD853EDC1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7757" y="2580214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696D8D-1D4F-D56F-21EC-00471A617D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654300"/>
              <a:ext cx="0" cy="168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2C62951C-F831-5376-A59F-6ECA96AB8722}"/>
                </a:ext>
              </a:extLst>
            </p:cNvPr>
            <p:cNvSpPr/>
            <p:nvPr/>
          </p:nvSpPr>
          <p:spPr>
            <a:xfrm rot="19146182">
              <a:off x="10528413" y="2652197"/>
              <a:ext cx="116760" cy="11096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07F95-D1C3-8A55-5097-F2D71EEB45C1}"/>
              </a:ext>
            </a:extLst>
          </p:cNvPr>
          <p:cNvSpPr/>
          <p:nvPr/>
        </p:nvSpPr>
        <p:spPr>
          <a:xfrm>
            <a:off x="12724461" y="1775891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2B2EEB3-6FD3-D835-3835-E0050FAA4724}"/>
              </a:ext>
            </a:extLst>
          </p:cNvPr>
          <p:cNvGrpSpPr/>
          <p:nvPr/>
        </p:nvGrpSpPr>
        <p:grpSpPr>
          <a:xfrm>
            <a:off x="12383808" y="4801448"/>
            <a:ext cx="1835456" cy="1884864"/>
            <a:chOff x="8234868" y="2773279"/>
            <a:chExt cx="1835456" cy="188486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8234870" y="2952087"/>
              <a:ext cx="1835454" cy="1706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8234868" y="2773279"/>
              <a:ext cx="183545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공통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이미터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증폭기</a:t>
              </a: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9011828-504A-8800-4328-01F8DFE9572D}"/>
                </a:ext>
              </a:extLst>
            </p:cNvPr>
            <p:cNvGrpSpPr/>
            <p:nvPr/>
          </p:nvGrpSpPr>
          <p:grpSpPr>
            <a:xfrm>
              <a:off x="8430664" y="3053034"/>
              <a:ext cx="1479736" cy="1472120"/>
              <a:chOff x="-302720" y="4232807"/>
              <a:chExt cx="1479736" cy="147212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0390F9D-E67D-FB45-41E8-AD81FD9578DD}"/>
                  </a:ext>
                </a:extLst>
              </p:cNvPr>
              <p:cNvSpPr/>
              <p:nvPr/>
            </p:nvSpPr>
            <p:spPr>
              <a:xfrm>
                <a:off x="504290" y="4232807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76816DB5-DF1E-0829-5EC9-BE4AC9D9B67C}"/>
                  </a:ext>
                </a:extLst>
              </p:cNvPr>
              <p:cNvGrpSpPr/>
              <p:nvPr/>
            </p:nvGrpSpPr>
            <p:grpSpPr>
              <a:xfrm rot="5400000">
                <a:off x="65325" y="4734587"/>
                <a:ext cx="710397" cy="112479"/>
                <a:chOff x="1861191" y="4736234"/>
                <a:chExt cx="710397" cy="112479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42147214-681D-088F-DA3F-3C6D51051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79368" y="4602188"/>
                  <a:ext cx="0" cy="38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5B1C156E-4741-4080-2D58-BC7145DF8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9D826EDC-B588-25EB-3472-B89989158F4D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2683F80-1A45-7F5C-FE51-2B03020E38EA}"/>
                  </a:ext>
                </a:extLst>
              </p:cNvPr>
              <p:cNvGrpSpPr/>
              <p:nvPr/>
            </p:nvGrpSpPr>
            <p:grpSpPr>
              <a:xfrm rot="5400000">
                <a:off x="416310" y="4696812"/>
                <a:ext cx="634846" cy="112479"/>
                <a:chOff x="1861191" y="4736234"/>
                <a:chExt cx="634846" cy="112479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82B6752-715A-4BBA-C6A1-2C0DB6075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41593" y="4639963"/>
                  <a:ext cx="0" cy="3088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6909841-F7FC-1FFE-E133-B575D3E0A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B48675B2-1EE2-8F59-D4DA-BAB8CBDC9285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AD286066-7876-ED14-D8D6-99D6C86303C7}"/>
                  </a:ext>
                </a:extLst>
              </p:cNvPr>
              <p:cNvGrpSpPr/>
              <p:nvPr/>
            </p:nvGrpSpPr>
            <p:grpSpPr>
              <a:xfrm rot="5400000">
                <a:off x="551585" y="5039150"/>
                <a:ext cx="215711" cy="215711"/>
                <a:chOff x="1750784" y="3601816"/>
                <a:chExt cx="302913" cy="302913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E58E9C23-FE8C-8A9A-8DED-BE497CB0F82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83911" y="3658041"/>
                  <a:ext cx="239941" cy="232305"/>
                  <a:chOff x="445750" y="3290358"/>
                  <a:chExt cx="239941" cy="232305"/>
                </a:xfrm>
              </p:grpSpPr>
              <p:grpSp>
                <p:nvGrpSpPr>
                  <p:cNvPr id="72" name="그룹 71">
                    <a:extLst>
                      <a:ext uri="{FF2B5EF4-FFF2-40B4-BE49-F238E27FC236}">
                        <a16:creationId xmlns:a16="http://schemas.microsoft.com/office/drawing/2014/main" id="{D4AD45C7-1C1E-8141-0DD1-A0FB1F8A6FA5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74" name="직선 연결선 73">
                      <a:extLst>
                        <a:ext uri="{FF2B5EF4-FFF2-40B4-BE49-F238E27FC236}">
                          <a16:creationId xmlns:a16="http://schemas.microsoft.com/office/drawing/2014/main" id="{D24F0086-4543-69BC-962C-7CAA533FDC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직선 연결선 74">
                      <a:extLst>
                        <a:ext uri="{FF2B5EF4-FFF2-40B4-BE49-F238E27FC236}">
                          <a16:creationId xmlns:a16="http://schemas.microsoft.com/office/drawing/2014/main" id="{7EEABC58-F10C-BA9C-29C9-7DD986359B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4C970F49-8528-7C79-ED08-ADBBD1F2A6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3" name="직선 연결선 72">
                    <a:extLst>
                      <a:ext uri="{FF2B5EF4-FFF2-40B4-BE49-F238E27FC236}">
                        <a16:creationId xmlns:a16="http://schemas.microsoft.com/office/drawing/2014/main" id="{5558F6D6-5610-1461-E88B-9E3390C77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856" y="3406510"/>
                    <a:ext cx="938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2A622358-26C1-5287-5C9D-A2EFE707BCA4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61F6CC36-34B1-5136-2645-1534D587A9DE}"/>
                  </a:ext>
                </a:extLst>
              </p:cNvPr>
              <p:cNvSpPr/>
              <p:nvPr/>
            </p:nvSpPr>
            <p:spPr>
              <a:xfrm>
                <a:off x="720324" y="488107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5BFD941-E9C5-A71A-47A5-BBC8F4B13087}"/>
                  </a:ext>
                </a:extLst>
              </p:cNvPr>
              <p:cNvSpPr/>
              <p:nvPr/>
            </p:nvSpPr>
            <p:spPr>
              <a:xfrm>
                <a:off x="926851" y="5375715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FDF4D4DE-1D3E-3CBD-C359-B03EA122DBD8}"/>
                  </a:ext>
                </a:extLst>
              </p:cNvPr>
              <p:cNvGrpSpPr/>
              <p:nvPr/>
            </p:nvGrpSpPr>
            <p:grpSpPr>
              <a:xfrm rot="16200000">
                <a:off x="285121" y="4887966"/>
                <a:ext cx="86200" cy="516332"/>
                <a:chOff x="1980052" y="3575215"/>
                <a:chExt cx="86200" cy="516332"/>
              </a:xfrm>
            </p:grpSpPr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E763DE24-0B42-22E5-231E-8AED755E3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259" y="3575215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19D3939F-6667-D9C5-6BB8-2D6B921E1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2" y="3650672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464BC0B6-764C-B426-79C7-0330D4154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839864" y="3908153"/>
                  <a:ext cx="3667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1D3B9DA9-2CAC-10AC-C701-F73039C10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3" y="3681659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E0C93D4B-1D6B-5B3A-7A6B-EB0858493DEC}"/>
                  </a:ext>
                </a:extLst>
              </p:cNvPr>
              <p:cNvGrpSpPr/>
              <p:nvPr/>
            </p:nvGrpSpPr>
            <p:grpSpPr>
              <a:xfrm rot="5400000">
                <a:off x="523942" y="5375944"/>
                <a:ext cx="419582" cy="112479"/>
                <a:chOff x="1861191" y="4736234"/>
                <a:chExt cx="419582" cy="112479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296F87DD-AADF-4C10-0616-16EBB939F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1012C4C-21FA-105D-CF4D-06E94B27A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4A2D812F-C7A5-F97B-EDC4-1FDC1424CEA4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0A72DEE-4627-1893-1543-093DEFFCAD44}"/>
                  </a:ext>
                </a:extLst>
              </p:cNvPr>
              <p:cNvGrpSpPr/>
              <p:nvPr/>
            </p:nvGrpSpPr>
            <p:grpSpPr>
              <a:xfrm rot="5400000">
                <a:off x="72969" y="5337761"/>
                <a:ext cx="495951" cy="112479"/>
                <a:chOff x="1784822" y="4736234"/>
                <a:chExt cx="495951" cy="112479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5E72CAD2-AB1C-73E7-5D1D-67ED46EB8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78B634F5-1CB4-ACCC-5FBF-D01F2512E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71105" y="4711898"/>
                  <a:ext cx="0" cy="1725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C52B7351-10C2-188E-4B06-BFAE509118D6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B66B796-4836-EE0F-DDFB-0A7B57D643B0}"/>
                  </a:ext>
                </a:extLst>
              </p:cNvPr>
              <p:cNvSpPr/>
              <p:nvPr/>
            </p:nvSpPr>
            <p:spPr>
              <a:xfrm>
                <a:off x="-123322" y="5375715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02642C5-8796-4DA1-E6FB-C18CD25244C8}"/>
                  </a:ext>
                </a:extLst>
              </p:cNvPr>
              <p:cNvSpPr/>
              <p:nvPr/>
            </p:nvSpPr>
            <p:spPr>
              <a:xfrm>
                <a:off x="-302720" y="5575773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id="{5D5DB8F4-C3AB-2FDA-9A58-67F9C96643A5}"/>
                  </a:ext>
                </a:extLst>
              </p:cNvPr>
              <p:cNvSpPr/>
              <p:nvPr/>
            </p:nvSpPr>
            <p:spPr>
              <a:xfrm>
                <a:off x="732367" y="4897967"/>
                <a:ext cx="309033" cy="469900"/>
              </a:xfrm>
              <a:custGeom>
                <a:avLst/>
                <a:gdLst>
                  <a:gd name="connsiteX0" fmla="*/ 0 w 309033"/>
                  <a:gd name="connsiteY0" fmla="*/ 0 h 469900"/>
                  <a:gd name="connsiteX1" fmla="*/ 309033 w 309033"/>
                  <a:gd name="connsiteY1" fmla="*/ 0 h 469900"/>
                  <a:gd name="connsiteX2" fmla="*/ 309033 w 309033"/>
                  <a:gd name="connsiteY2" fmla="*/ 469900 h 46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033" h="469900">
                    <a:moveTo>
                      <a:pt x="0" y="0"/>
                    </a:moveTo>
                    <a:lnTo>
                      <a:pt x="309033" y="0"/>
                    </a:lnTo>
                    <a:lnTo>
                      <a:pt x="309033" y="46990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BAA1E1AE-B78C-0EED-DF31-48FD3B949D78}"/>
                  </a:ext>
                </a:extLst>
              </p:cNvPr>
              <p:cNvSpPr/>
              <p:nvPr/>
            </p:nvSpPr>
            <p:spPr>
              <a:xfrm>
                <a:off x="-173566" y="5494272"/>
                <a:ext cx="1214959" cy="146078"/>
              </a:xfrm>
              <a:custGeom>
                <a:avLst/>
                <a:gdLst>
                  <a:gd name="connsiteX0" fmla="*/ 1214967 w 1214967"/>
                  <a:gd name="connsiteY0" fmla="*/ 0 h 131233"/>
                  <a:gd name="connsiteX1" fmla="*/ 1214967 w 1214967"/>
                  <a:gd name="connsiteY1" fmla="*/ 131233 h 131233"/>
                  <a:gd name="connsiteX2" fmla="*/ 8467 w 1214967"/>
                  <a:gd name="connsiteY2" fmla="*/ 131233 h 131233"/>
                  <a:gd name="connsiteX3" fmla="*/ 0 w 1214967"/>
                  <a:gd name="connsiteY3" fmla="*/ 131233 h 13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967" h="131233">
                    <a:moveTo>
                      <a:pt x="1214967" y="0"/>
                    </a:moveTo>
                    <a:lnTo>
                      <a:pt x="1214967" y="131233"/>
                    </a:lnTo>
                    <a:lnTo>
                      <a:pt x="8467" y="131233"/>
                    </a:lnTo>
                    <a:lnTo>
                      <a:pt x="0" y="1312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9DB92CA0-9210-F3C9-2318-A8F9F93692D1}"/>
                  </a:ext>
                </a:extLst>
              </p:cNvPr>
              <p:cNvSpPr/>
              <p:nvPr/>
            </p:nvSpPr>
            <p:spPr>
              <a:xfrm>
                <a:off x="4763" y="5146675"/>
                <a:ext cx="68262" cy="225425"/>
              </a:xfrm>
              <a:custGeom>
                <a:avLst/>
                <a:gdLst>
                  <a:gd name="connsiteX0" fmla="*/ 68262 w 68262"/>
                  <a:gd name="connsiteY0" fmla="*/ 0 h 225425"/>
                  <a:gd name="connsiteX1" fmla="*/ 0 w 68262"/>
                  <a:gd name="connsiteY1" fmla="*/ 0 h 225425"/>
                  <a:gd name="connsiteX2" fmla="*/ 0 w 68262"/>
                  <a:gd name="connsiteY2" fmla="*/ 225425 h 22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62" h="225425">
                    <a:moveTo>
                      <a:pt x="68262" y="0"/>
                    </a:moveTo>
                    <a:lnTo>
                      <a:pt x="0" y="0"/>
                    </a:lnTo>
                    <a:lnTo>
                      <a:pt x="0" y="2254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7E43F050-7A85-E8A7-5204-516D7FC8B3D9}"/>
                  </a:ext>
                </a:extLst>
              </p:cNvPr>
              <p:cNvSpPr/>
              <p:nvPr/>
            </p:nvSpPr>
            <p:spPr>
              <a:xfrm>
                <a:off x="0" y="5494338"/>
                <a:ext cx="0" cy="146050"/>
              </a:xfrm>
              <a:custGeom>
                <a:avLst/>
                <a:gdLst>
                  <a:gd name="connsiteX0" fmla="*/ 0 w 0"/>
                  <a:gd name="connsiteY0" fmla="*/ 0 h 146050"/>
                  <a:gd name="connsiteX1" fmla="*/ 0 w 0"/>
                  <a:gd name="connsiteY1" fmla="*/ 14605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6050">
                    <a:moveTo>
                      <a:pt x="0" y="0"/>
                    </a:moveTo>
                    <a:lnTo>
                      <a:pt x="0" y="1460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CB475E9D-50A1-3C78-D2C0-49DDB1961BF9}"/>
                  </a:ext>
                </a:extLst>
              </p:cNvPr>
              <p:cNvSpPr/>
              <p:nvPr/>
            </p:nvSpPr>
            <p:spPr>
              <a:xfrm>
                <a:off x="412750" y="4441825"/>
                <a:ext cx="314325" cy="0"/>
              </a:xfrm>
              <a:custGeom>
                <a:avLst/>
                <a:gdLst>
                  <a:gd name="connsiteX0" fmla="*/ 314325 w 314325"/>
                  <a:gd name="connsiteY0" fmla="*/ 0 h 0"/>
                  <a:gd name="connsiteX1" fmla="*/ 0 w 3143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>
                    <a:moveTo>
                      <a:pt x="314325" y="0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897AE701-07E0-C8B1-296D-1E85A756EC94}"/>
                  </a:ext>
                </a:extLst>
              </p:cNvPr>
              <p:cNvSpPr/>
              <p:nvPr/>
            </p:nvSpPr>
            <p:spPr>
              <a:xfrm>
                <a:off x="571500" y="4357688"/>
                <a:ext cx="0" cy="87312"/>
              </a:xfrm>
              <a:custGeom>
                <a:avLst/>
                <a:gdLst>
                  <a:gd name="connsiteX0" fmla="*/ 0 w 0"/>
                  <a:gd name="connsiteY0" fmla="*/ 87312 h 87312"/>
                  <a:gd name="connsiteX1" fmla="*/ 0 w 0"/>
                  <a:gd name="connsiteY1" fmla="*/ 0 h 8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312">
                    <a:moveTo>
                      <a:pt x="0" y="87312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911B56A-A344-AC42-CBFE-8D031CE56BB3}"/>
                  </a:ext>
                </a:extLst>
              </p:cNvPr>
              <p:cNvSpPr/>
              <p:nvPr/>
            </p:nvSpPr>
            <p:spPr>
              <a:xfrm>
                <a:off x="559108" y="44267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8EDDF54D-3DA2-2D6B-109F-349446D50F03}"/>
                  </a:ext>
                </a:extLst>
              </p:cNvPr>
              <p:cNvSpPr/>
              <p:nvPr/>
            </p:nvSpPr>
            <p:spPr>
              <a:xfrm>
                <a:off x="299844" y="513377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B3FFD229-8A2A-4186-B810-E25F83A93E88}"/>
                  </a:ext>
                </a:extLst>
              </p:cNvPr>
              <p:cNvSpPr/>
              <p:nvPr/>
            </p:nvSpPr>
            <p:spPr>
              <a:xfrm>
                <a:off x="402237" y="513556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E16AE1C6-41E5-274C-C13A-EA18A7BB97D5}"/>
                  </a:ext>
                </a:extLst>
              </p:cNvPr>
              <p:cNvSpPr/>
              <p:nvPr/>
            </p:nvSpPr>
            <p:spPr>
              <a:xfrm>
                <a:off x="717326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91CC1652-6AA6-7DEC-D2CC-2481334A9A6B}"/>
                  </a:ext>
                </a:extLst>
              </p:cNvPr>
              <p:cNvSpPr/>
              <p:nvPr/>
            </p:nvSpPr>
            <p:spPr>
              <a:xfrm>
                <a:off x="305030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C229B426-74FE-7922-32F1-139D8F16AB1E}"/>
                  </a:ext>
                </a:extLst>
              </p:cNvPr>
              <p:cNvSpPr/>
              <p:nvPr/>
            </p:nvSpPr>
            <p:spPr>
              <a:xfrm>
                <a:off x="-14400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C4E7A89-0AD0-28DF-B6A7-6A18C5341343}"/>
              </a:ext>
            </a:extLst>
          </p:cNvPr>
          <p:cNvGrpSpPr/>
          <p:nvPr/>
        </p:nvGrpSpPr>
        <p:grpSpPr>
          <a:xfrm>
            <a:off x="12395634" y="2802119"/>
            <a:ext cx="1835454" cy="1888285"/>
            <a:chOff x="6087069" y="3489897"/>
            <a:chExt cx="1835454" cy="1888285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797F6219-4F0C-FCD1-4181-CCEFD1940233}"/>
                </a:ext>
              </a:extLst>
            </p:cNvPr>
            <p:cNvGrpSpPr/>
            <p:nvPr/>
          </p:nvGrpSpPr>
          <p:grpSpPr>
            <a:xfrm>
              <a:off x="6271674" y="3789094"/>
              <a:ext cx="1479736" cy="1472120"/>
              <a:chOff x="219373" y="4426441"/>
              <a:chExt cx="1479736" cy="1472120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84F8C837-56D1-48BD-B757-F14A56A66EC4}"/>
                  </a:ext>
                </a:extLst>
              </p:cNvPr>
              <p:cNvSpPr/>
              <p:nvPr/>
            </p:nvSpPr>
            <p:spPr>
              <a:xfrm>
                <a:off x="1026383" y="4426441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C7EE66CE-4986-17D6-77FC-46DC9AD6A650}"/>
                  </a:ext>
                </a:extLst>
              </p:cNvPr>
              <p:cNvGrpSpPr/>
              <p:nvPr/>
            </p:nvGrpSpPr>
            <p:grpSpPr>
              <a:xfrm rot="5400000">
                <a:off x="587418" y="4928221"/>
                <a:ext cx="710397" cy="112479"/>
                <a:chOff x="1861191" y="4736234"/>
                <a:chExt cx="710397" cy="112479"/>
              </a:xfrm>
            </p:grpSpPr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318208E-00A4-D520-0E9F-D8617D3DD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79368" y="4602188"/>
                  <a:ext cx="0" cy="38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9C504951-268A-0970-A4BC-82C326539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자유형: 도형 188">
                  <a:extLst>
                    <a:ext uri="{FF2B5EF4-FFF2-40B4-BE49-F238E27FC236}">
                      <a16:creationId xmlns:a16="http://schemas.microsoft.com/office/drawing/2014/main" id="{E7DF53F6-1164-F50A-9C78-BBA8CB4E404A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20B1836-B4D0-047D-5E4C-46E6F7E2773A}"/>
                  </a:ext>
                </a:extLst>
              </p:cNvPr>
              <p:cNvGrpSpPr/>
              <p:nvPr/>
            </p:nvGrpSpPr>
            <p:grpSpPr>
              <a:xfrm rot="5400000">
                <a:off x="1073678" y="5232784"/>
                <a:ext cx="215711" cy="215711"/>
                <a:chOff x="1750784" y="3601816"/>
                <a:chExt cx="302913" cy="302913"/>
              </a:xfrm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E9197722-4324-B7E1-BF07-5EE6D9FFBBB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83911" y="3658041"/>
                  <a:ext cx="239941" cy="232305"/>
                  <a:chOff x="445750" y="3290358"/>
                  <a:chExt cx="239941" cy="232305"/>
                </a:xfrm>
              </p:grpSpPr>
              <p:grpSp>
                <p:nvGrpSpPr>
                  <p:cNvPr id="179" name="그룹 178">
                    <a:extLst>
                      <a:ext uri="{FF2B5EF4-FFF2-40B4-BE49-F238E27FC236}">
                        <a16:creationId xmlns:a16="http://schemas.microsoft.com/office/drawing/2014/main" id="{9AD6DFAE-28D8-80FF-B640-9EC96C09FBA4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181" name="직선 연결선 180">
                      <a:extLst>
                        <a:ext uri="{FF2B5EF4-FFF2-40B4-BE49-F238E27FC236}">
                          <a16:creationId xmlns:a16="http://schemas.microsoft.com/office/drawing/2014/main" id="{2D0CBEF2-52E3-A9AC-F58B-5B1EAB36EA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직선 연결선 181">
                      <a:extLst>
                        <a:ext uri="{FF2B5EF4-FFF2-40B4-BE49-F238E27FC236}">
                          <a16:creationId xmlns:a16="http://schemas.microsoft.com/office/drawing/2014/main" id="{7276780B-CD3A-ECD8-18E2-82CF2CAD47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직선 연결선 182">
                      <a:extLst>
                        <a:ext uri="{FF2B5EF4-FFF2-40B4-BE49-F238E27FC236}">
                          <a16:creationId xmlns:a16="http://schemas.microsoft.com/office/drawing/2014/main" id="{947EC986-E270-1681-6C15-2DCE170730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870F4818-6552-E187-4892-E3426011BE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856" y="3406510"/>
                    <a:ext cx="938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313431A-7F93-C1B9-7235-CE53DE51EB9F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2496B409-D788-A87F-BA96-786FAA3B5B8D}"/>
                  </a:ext>
                </a:extLst>
              </p:cNvPr>
              <p:cNvSpPr/>
              <p:nvPr/>
            </p:nvSpPr>
            <p:spPr>
              <a:xfrm>
                <a:off x="1234768" y="5458716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6429B67-DE4C-D123-4D0D-DEEC4536EBC8}"/>
                  </a:ext>
                </a:extLst>
              </p:cNvPr>
              <p:cNvSpPr/>
              <p:nvPr/>
            </p:nvSpPr>
            <p:spPr>
              <a:xfrm>
                <a:off x="1448944" y="5569349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B3EE4770-E651-8F3C-05CA-CB2F4DD5AF00}"/>
                  </a:ext>
                </a:extLst>
              </p:cNvPr>
              <p:cNvGrpSpPr/>
              <p:nvPr/>
            </p:nvGrpSpPr>
            <p:grpSpPr>
              <a:xfrm rot="16200000">
                <a:off x="807214" y="5081600"/>
                <a:ext cx="86200" cy="516332"/>
                <a:chOff x="1980052" y="3575215"/>
                <a:chExt cx="86200" cy="516332"/>
              </a:xfrm>
            </p:grpSpPr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593B436A-AC35-58AB-1646-FA9A44D4A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259" y="3575215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E062C0AC-B6DE-45DC-55B2-BE80D4A6E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2" y="3650672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034B0535-4309-7E8E-60A6-0765F69D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839864" y="3908153"/>
                  <a:ext cx="3667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7B2EF518-E12D-E36F-D8B9-8CD1B571C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3" y="3681659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E0287F2F-FEBC-DAFF-181A-6EBA46061018}"/>
                  </a:ext>
                </a:extLst>
              </p:cNvPr>
              <p:cNvGrpSpPr/>
              <p:nvPr/>
            </p:nvGrpSpPr>
            <p:grpSpPr>
              <a:xfrm rot="5400000">
                <a:off x="1046035" y="5569578"/>
                <a:ext cx="419582" cy="112479"/>
                <a:chOff x="1861191" y="4736234"/>
                <a:chExt cx="419582" cy="112479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F60B9E02-205F-A3E7-F1DF-4C0475B46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80CDF81-875D-1E5C-946B-2AE528575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자유형: 도형 171">
                  <a:extLst>
                    <a:ext uri="{FF2B5EF4-FFF2-40B4-BE49-F238E27FC236}">
                      <a16:creationId xmlns:a16="http://schemas.microsoft.com/office/drawing/2014/main" id="{DD6A0E0A-2359-4F78-7313-0F2B3E8E5968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27127722-B157-9012-4361-7CDFD525D68A}"/>
                  </a:ext>
                </a:extLst>
              </p:cNvPr>
              <p:cNvGrpSpPr/>
              <p:nvPr/>
            </p:nvGrpSpPr>
            <p:grpSpPr>
              <a:xfrm rot="5400000">
                <a:off x="595062" y="5531395"/>
                <a:ext cx="495951" cy="112479"/>
                <a:chOff x="1784822" y="4736234"/>
                <a:chExt cx="495951" cy="112479"/>
              </a:xfrm>
            </p:grpSpPr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80E6FD83-EBF0-B3DD-CB6E-719101DF1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63C420AD-0833-1B2A-B9DD-D23A8521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71105" y="4711898"/>
                  <a:ext cx="0" cy="1725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ADF2281F-566C-9FA9-D778-DE8B0912AADB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447C7349-7CA5-310C-8615-BEAD39A78618}"/>
                  </a:ext>
                </a:extLst>
              </p:cNvPr>
              <p:cNvSpPr/>
              <p:nvPr/>
            </p:nvSpPr>
            <p:spPr>
              <a:xfrm>
                <a:off x="398771" y="5569349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8ABF7BA-314D-3DE3-302D-EF61EB6E3242}"/>
                  </a:ext>
                </a:extLst>
              </p:cNvPr>
              <p:cNvSpPr/>
              <p:nvPr/>
            </p:nvSpPr>
            <p:spPr>
              <a:xfrm>
                <a:off x="219373" y="5769407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F901B6D3-A32F-AAE8-5144-DCB4385043EE}"/>
                  </a:ext>
                </a:extLst>
              </p:cNvPr>
              <p:cNvSpPr/>
              <p:nvPr/>
            </p:nvSpPr>
            <p:spPr>
              <a:xfrm>
                <a:off x="1254460" y="5470245"/>
                <a:ext cx="309033" cy="91256"/>
              </a:xfrm>
              <a:custGeom>
                <a:avLst/>
                <a:gdLst>
                  <a:gd name="connsiteX0" fmla="*/ 0 w 309033"/>
                  <a:gd name="connsiteY0" fmla="*/ 0 h 469900"/>
                  <a:gd name="connsiteX1" fmla="*/ 309033 w 309033"/>
                  <a:gd name="connsiteY1" fmla="*/ 0 h 469900"/>
                  <a:gd name="connsiteX2" fmla="*/ 309033 w 309033"/>
                  <a:gd name="connsiteY2" fmla="*/ 469900 h 46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033" h="469900">
                    <a:moveTo>
                      <a:pt x="0" y="0"/>
                    </a:moveTo>
                    <a:lnTo>
                      <a:pt x="309033" y="0"/>
                    </a:lnTo>
                    <a:lnTo>
                      <a:pt x="309033" y="46990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335E4E48-DAAC-2EBA-3E21-77CF9D7F6201}"/>
                  </a:ext>
                </a:extLst>
              </p:cNvPr>
              <p:cNvSpPr/>
              <p:nvPr/>
            </p:nvSpPr>
            <p:spPr>
              <a:xfrm>
                <a:off x="348527" y="5687906"/>
                <a:ext cx="1214959" cy="146078"/>
              </a:xfrm>
              <a:custGeom>
                <a:avLst/>
                <a:gdLst>
                  <a:gd name="connsiteX0" fmla="*/ 1214967 w 1214967"/>
                  <a:gd name="connsiteY0" fmla="*/ 0 h 131233"/>
                  <a:gd name="connsiteX1" fmla="*/ 1214967 w 1214967"/>
                  <a:gd name="connsiteY1" fmla="*/ 131233 h 131233"/>
                  <a:gd name="connsiteX2" fmla="*/ 8467 w 1214967"/>
                  <a:gd name="connsiteY2" fmla="*/ 131233 h 131233"/>
                  <a:gd name="connsiteX3" fmla="*/ 0 w 1214967"/>
                  <a:gd name="connsiteY3" fmla="*/ 131233 h 13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967" h="131233">
                    <a:moveTo>
                      <a:pt x="1214967" y="0"/>
                    </a:moveTo>
                    <a:lnTo>
                      <a:pt x="1214967" y="131233"/>
                    </a:lnTo>
                    <a:lnTo>
                      <a:pt x="8467" y="131233"/>
                    </a:lnTo>
                    <a:lnTo>
                      <a:pt x="0" y="1312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A2932EED-C231-EDFF-EAC0-2338DC506845}"/>
                  </a:ext>
                </a:extLst>
              </p:cNvPr>
              <p:cNvSpPr/>
              <p:nvPr/>
            </p:nvSpPr>
            <p:spPr>
              <a:xfrm>
                <a:off x="526856" y="5340309"/>
                <a:ext cx="68262" cy="225425"/>
              </a:xfrm>
              <a:custGeom>
                <a:avLst/>
                <a:gdLst>
                  <a:gd name="connsiteX0" fmla="*/ 68262 w 68262"/>
                  <a:gd name="connsiteY0" fmla="*/ 0 h 225425"/>
                  <a:gd name="connsiteX1" fmla="*/ 0 w 68262"/>
                  <a:gd name="connsiteY1" fmla="*/ 0 h 225425"/>
                  <a:gd name="connsiteX2" fmla="*/ 0 w 68262"/>
                  <a:gd name="connsiteY2" fmla="*/ 225425 h 22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62" h="225425">
                    <a:moveTo>
                      <a:pt x="68262" y="0"/>
                    </a:moveTo>
                    <a:lnTo>
                      <a:pt x="0" y="0"/>
                    </a:lnTo>
                    <a:lnTo>
                      <a:pt x="0" y="2254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B1BF08E2-280A-D162-6977-F3F30653E69D}"/>
                  </a:ext>
                </a:extLst>
              </p:cNvPr>
              <p:cNvSpPr/>
              <p:nvPr/>
            </p:nvSpPr>
            <p:spPr>
              <a:xfrm>
                <a:off x="522093" y="5687972"/>
                <a:ext cx="0" cy="146050"/>
              </a:xfrm>
              <a:custGeom>
                <a:avLst/>
                <a:gdLst>
                  <a:gd name="connsiteX0" fmla="*/ 0 w 0"/>
                  <a:gd name="connsiteY0" fmla="*/ 0 h 146050"/>
                  <a:gd name="connsiteX1" fmla="*/ 0 w 0"/>
                  <a:gd name="connsiteY1" fmla="*/ 14605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6050">
                    <a:moveTo>
                      <a:pt x="0" y="0"/>
                    </a:moveTo>
                    <a:lnTo>
                      <a:pt x="0" y="1460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DC366B58-11EA-B8A3-6130-AB92CEA5CECC}"/>
                  </a:ext>
                </a:extLst>
              </p:cNvPr>
              <p:cNvSpPr/>
              <p:nvPr/>
            </p:nvSpPr>
            <p:spPr>
              <a:xfrm>
                <a:off x="934843" y="4635459"/>
                <a:ext cx="314325" cy="0"/>
              </a:xfrm>
              <a:custGeom>
                <a:avLst/>
                <a:gdLst>
                  <a:gd name="connsiteX0" fmla="*/ 314325 w 314325"/>
                  <a:gd name="connsiteY0" fmla="*/ 0 h 0"/>
                  <a:gd name="connsiteX1" fmla="*/ 0 w 3143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>
                    <a:moveTo>
                      <a:pt x="314325" y="0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23D2DE7B-B08D-F21E-4E62-316F4C8B8DD5}"/>
                  </a:ext>
                </a:extLst>
              </p:cNvPr>
              <p:cNvSpPr/>
              <p:nvPr/>
            </p:nvSpPr>
            <p:spPr>
              <a:xfrm>
                <a:off x="1093593" y="4551322"/>
                <a:ext cx="0" cy="87312"/>
              </a:xfrm>
              <a:custGeom>
                <a:avLst/>
                <a:gdLst>
                  <a:gd name="connsiteX0" fmla="*/ 0 w 0"/>
                  <a:gd name="connsiteY0" fmla="*/ 87312 h 87312"/>
                  <a:gd name="connsiteX1" fmla="*/ 0 w 0"/>
                  <a:gd name="connsiteY1" fmla="*/ 0 h 8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312">
                    <a:moveTo>
                      <a:pt x="0" y="87312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BE633015-CA19-46B0-CB2F-34B467768896}"/>
                  </a:ext>
                </a:extLst>
              </p:cNvPr>
              <p:cNvSpPr/>
              <p:nvPr/>
            </p:nvSpPr>
            <p:spPr>
              <a:xfrm>
                <a:off x="1081201" y="462038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D04E37A7-C6E6-553C-5D30-D91158C03EC5}"/>
                  </a:ext>
                </a:extLst>
              </p:cNvPr>
              <p:cNvSpPr/>
              <p:nvPr/>
            </p:nvSpPr>
            <p:spPr>
              <a:xfrm>
                <a:off x="821937" y="532740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4924336F-40BE-83BA-CEEF-8AEC33BA3EF4}"/>
                  </a:ext>
                </a:extLst>
              </p:cNvPr>
              <p:cNvSpPr/>
              <p:nvPr/>
            </p:nvSpPr>
            <p:spPr>
              <a:xfrm>
                <a:off x="924330" y="53291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760385FA-DB66-1D72-8D06-4DC288B9C925}"/>
                  </a:ext>
                </a:extLst>
              </p:cNvPr>
              <p:cNvSpPr/>
              <p:nvPr/>
            </p:nvSpPr>
            <p:spPr>
              <a:xfrm>
                <a:off x="1239419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EC89DDD3-2607-DF65-BF8C-01873612133D}"/>
                  </a:ext>
                </a:extLst>
              </p:cNvPr>
              <p:cNvSpPr/>
              <p:nvPr/>
            </p:nvSpPr>
            <p:spPr>
              <a:xfrm>
                <a:off x="827123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75E9A917-1046-D678-1BF9-D4D9C6EF46D3}"/>
                  </a:ext>
                </a:extLst>
              </p:cNvPr>
              <p:cNvSpPr/>
              <p:nvPr/>
            </p:nvSpPr>
            <p:spPr>
              <a:xfrm>
                <a:off x="507693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자유형: 도형 189">
                <a:extLst>
                  <a:ext uri="{FF2B5EF4-FFF2-40B4-BE49-F238E27FC236}">
                    <a16:creationId xmlns:a16="http://schemas.microsoft.com/office/drawing/2014/main" id="{2B4A283C-C9F1-A581-1AA9-F0EED1C9F681}"/>
                  </a:ext>
                </a:extLst>
              </p:cNvPr>
              <p:cNvSpPr/>
              <p:nvPr/>
            </p:nvSpPr>
            <p:spPr>
              <a:xfrm>
                <a:off x="1249363" y="4635500"/>
                <a:ext cx="0" cy="622300"/>
              </a:xfrm>
              <a:custGeom>
                <a:avLst/>
                <a:gdLst>
                  <a:gd name="connsiteX0" fmla="*/ 0 w 0"/>
                  <a:gd name="connsiteY0" fmla="*/ 0 h 622300"/>
                  <a:gd name="connsiteX1" fmla="*/ 0 w 0"/>
                  <a:gd name="connsiteY1" fmla="*/ 62230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22300">
                    <a:moveTo>
                      <a:pt x="0" y="0"/>
                    </a:moveTo>
                    <a:lnTo>
                      <a:pt x="0" y="622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660DF9F-4C48-770A-911C-413E68DF837A}"/>
                </a:ext>
              </a:extLst>
            </p:cNvPr>
            <p:cNvSpPr/>
            <p:nvPr/>
          </p:nvSpPr>
          <p:spPr>
            <a:xfrm>
              <a:off x="6087069" y="3672126"/>
              <a:ext cx="1835454" cy="1706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7E264B5B-72BB-53EE-0453-44709B4BF348}"/>
                </a:ext>
              </a:extLst>
            </p:cNvPr>
            <p:cNvSpPr/>
            <p:nvPr/>
          </p:nvSpPr>
          <p:spPr>
            <a:xfrm>
              <a:off x="6087070" y="3489897"/>
              <a:ext cx="183545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공통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컬렉터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증폭기</a:t>
              </a:r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CA9601D1-B92E-EEB9-C8E6-D33EA99035DA}"/>
              </a:ext>
            </a:extLst>
          </p:cNvPr>
          <p:cNvGrpSpPr/>
          <p:nvPr/>
        </p:nvGrpSpPr>
        <p:grpSpPr>
          <a:xfrm>
            <a:off x="10128367" y="1603371"/>
            <a:ext cx="1832196" cy="1633177"/>
            <a:chOff x="272202" y="3243622"/>
            <a:chExt cx="1832196" cy="163317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B59DA6-61B0-D9F7-1976-42BED9BFA717}"/>
                </a:ext>
              </a:extLst>
            </p:cNvPr>
            <p:cNvSpPr/>
            <p:nvPr/>
          </p:nvSpPr>
          <p:spPr>
            <a:xfrm>
              <a:off x="272203" y="3421270"/>
              <a:ext cx="1832195" cy="1455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F3E6B-1A59-DC87-5B51-183C9E96BE91}"/>
                </a:ext>
              </a:extLst>
            </p:cNvPr>
            <p:cNvSpPr/>
            <p:nvPr/>
          </p:nvSpPr>
          <p:spPr>
            <a:xfrm>
              <a:off x="272202" y="3243622"/>
              <a:ext cx="1832194" cy="176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AE6A695-1CEF-0B32-AF7F-0FEF9AF9B2D2}"/>
                </a:ext>
              </a:extLst>
            </p:cNvPr>
            <p:cNvSpPr/>
            <p:nvPr/>
          </p:nvSpPr>
          <p:spPr>
            <a:xfrm>
              <a:off x="339793" y="3693947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NPN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95130-B538-E1FD-3FA0-3FA16214E3FB}"/>
                </a:ext>
              </a:extLst>
            </p:cNvPr>
            <p:cNvSpPr/>
            <p:nvPr/>
          </p:nvSpPr>
          <p:spPr>
            <a:xfrm>
              <a:off x="339793" y="4393641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PNP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677E1362-4190-354F-9C83-AFBCAA59B5C2}"/>
                </a:ext>
              </a:extLst>
            </p:cNvPr>
            <p:cNvGrpSpPr/>
            <p:nvPr/>
          </p:nvGrpSpPr>
          <p:grpSpPr>
            <a:xfrm>
              <a:off x="697986" y="3448707"/>
              <a:ext cx="719481" cy="590111"/>
              <a:chOff x="563080" y="3433366"/>
              <a:chExt cx="719481" cy="59011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8A89C1-EC84-A6E6-EC58-617EEABC4153}"/>
                  </a:ext>
                </a:extLst>
              </p:cNvPr>
              <p:cNvSpPr/>
              <p:nvPr/>
            </p:nvSpPr>
            <p:spPr>
              <a:xfrm>
                <a:off x="563080" y="3670919"/>
                <a:ext cx="243743" cy="1062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Gate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96F1C6-466E-76D3-56B1-95794422AEAB}"/>
                  </a:ext>
                </a:extLst>
              </p:cNvPr>
              <p:cNvSpPr/>
              <p:nvPr/>
            </p:nvSpPr>
            <p:spPr>
              <a:xfrm>
                <a:off x="983217" y="3433366"/>
                <a:ext cx="282833" cy="1207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Drain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AC79B2B-5F4B-F1E8-EED8-31BE0EFDE290}"/>
                  </a:ext>
                </a:extLst>
              </p:cNvPr>
              <p:cNvSpPr/>
              <p:nvPr/>
            </p:nvSpPr>
            <p:spPr>
              <a:xfrm>
                <a:off x="966704" y="3908603"/>
                <a:ext cx="315857" cy="1148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Source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38B3D8C5-04F1-67A5-4E21-1179297058A4}"/>
                  </a:ext>
                </a:extLst>
              </p:cNvPr>
              <p:cNvGrpSpPr/>
              <p:nvPr/>
            </p:nvGrpSpPr>
            <p:grpSpPr>
              <a:xfrm>
                <a:off x="803823" y="3547948"/>
                <a:ext cx="370850" cy="371476"/>
                <a:chOff x="450424" y="4674993"/>
                <a:chExt cx="370850" cy="371476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F0F3B374-DCBB-BFC7-1279-14FB35207C47}"/>
                    </a:ext>
                  </a:extLst>
                </p:cNvPr>
                <p:cNvGrpSpPr/>
                <p:nvPr/>
              </p:nvGrpSpPr>
              <p:grpSpPr>
                <a:xfrm>
                  <a:off x="518361" y="4707334"/>
                  <a:ext cx="302913" cy="302913"/>
                  <a:chOff x="1378904" y="3499687"/>
                  <a:chExt cx="302913" cy="302913"/>
                </a:xfrm>
              </p:grpSpPr>
              <p:grpSp>
                <p:nvGrpSpPr>
                  <p:cNvPr id="84" name="그룹 83">
                    <a:extLst>
                      <a:ext uri="{FF2B5EF4-FFF2-40B4-BE49-F238E27FC236}">
                        <a16:creationId xmlns:a16="http://schemas.microsoft.com/office/drawing/2014/main" id="{F9F99CA6-D95C-DC4F-E26E-31207E3A19F7}"/>
                      </a:ext>
                    </a:extLst>
                  </p:cNvPr>
                  <p:cNvGrpSpPr/>
                  <p:nvPr/>
                </p:nvGrpSpPr>
                <p:grpSpPr>
                  <a:xfrm>
                    <a:off x="1543848" y="3537606"/>
                    <a:ext cx="93894" cy="232305"/>
                    <a:chOff x="567918" y="3633065"/>
                    <a:chExt cx="93894" cy="232305"/>
                  </a:xfrm>
                </p:grpSpPr>
                <p:cxnSp>
                  <p:nvCxnSpPr>
                    <p:cNvPr id="88" name="직선 연결선 87">
                      <a:extLst>
                        <a:ext uri="{FF2B5EF4-FFF2-40B4-BE49-F238E27FC236}">
                          <a16:creationId xmlns:a16="http://schemas.microsoft.com/office/drawing/2014/main" id="{DCC4F354-2929-4F08-AE33-42D613407E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40" y="3633065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직선 연결선 86">
                      <a:extLst>
                        <a:ext uri="{FF2B5EF4-FFF2-40B4-BE49-F238E27FC236}">
                          <a16:creationId xmlns:a16="http://schemas.microsoft.com/office/drawing/2014/main" id="{04427D8E-0499-447E-8D26-13244D6F2C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918" y="3695242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13">
                      <a:extLst>
                        <a:ext uri="{FF2B5EF4-FFF2-40B4-BE49-F238E27FC236}">
                          <a16:creationId xmlns:a16="http://schemas.microsoft.com/office/drawing/2014/main" id="{72C6AF1F-F789-8BFF-DF26-9368C388EE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918" y="3803068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EC3EA08A-FB93-CC57-575B-C8414F06C520}"/>
                      </a:ext>
                    </a:extLst>
                  </p:cNvPr>
                  <p:cNvSpPr/>
                  <p:nvPr/>
                </p:nvSpPr>
                <p:spPr>
                  <a:xfrm>
                    <a:off x="1378904" y="3499687"/>
                    <a:ext cx="302913" cy="302913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C9925E13-A81C-34DC-33B7-723839A7C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199" y="4908646"/>
                  <a:ext cx="0" cy="137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E8270554-760A-0B8F-066C-AC08E194D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199" y="4674993"/>
                  <a:ext cx="0" cy="137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DF99EFC7-D75B-997D-3745-31D1A4CFC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0424" y="4858790"/>
                  <a:ext cx="21710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187D973-94D0-BD0C-841B-D38D94F76BC1}"/>
                </a:ext>
              </a:extLst>
            </p:cNvPr>
            <p:cNvGrpSpPr/>
            <p:nvPr/>
          </p:nvGrpSpPr>
          <p:grpSpPr>
            <a:xfrm>
              <a:off x="1632102" y="3563289"/>
              <a:ext cx="355077" cy="371476"/>
              <a:chOff x="466197" y="4674993"/>
              <a:chExt cx="355077" cy="37147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1772D753-DA67-BAA6-8DE4-6F6390DAC3BE}"/>
                  </a:ext>
                </a:extLst>
              </p:cNvPr>
              <p:cNvGrpSpPr/>
              <p:nvPr/>
            </p:nvGrpSpPr>
            <p:grpSpPr>
              <a:xfrm>
                <a:off x="518361" y="4707334"/>
                <a:ext cx="302913" cy="302913"/>
                <a:chOff x="1378904" y="3499687"/>
                <a:chExt cx="302913" cy="302913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51B4B4C4-3C4A-DC54-3330-3F6624B14205}"/>
                    </a:ext>
                  </a:extLst>
                </p:cNvPr>
                <p:cNvGrpSpPr/>
                <p:nvPr/>
              </p:nvGrpSpPr>
              <p:grpSpPr>
                <a:xfrm>
                  <a:off x="1543848" y="3537606"/>
                  <a:ext cx="93894" cy="232305"/>
                  <a:chOff x="567918" y="3633065"/>
                  <a:chExt cx="93894" cy="232305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2706FE29-CAAF-980D-FF8C-EEEEAD8ED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40" y="3633065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07952CD0-84B9-A16F-0A72-C087DE5C9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918" y="3695242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AD7ED57A-A9FB-E1A3-70A1-E60DB0742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918" y="3803068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D994E8AA-A724-AFA8-7BFD-FDC284F2FFE5}"/>
                    </a:ext>
                  </a:extLst>
                </p:cNvPr>
                <p:cNvSpPr/>
                <p:nvPr/>
              </p:nvSpPr>
              <p:spPr>
                <a:xfrm>
                  <a:off x="1378904" y="3499687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E2BB2316-8DFA-198A-C107-4FFE31651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99" y="4908646"/>
                <a:ext cx="0" cy="13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21729DCA-FCED-2ABB-2B26-215A06CFE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99" y="4674993"/>
                <a:ext cx="0" cy="13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6D04C812-82A7-1F96-E7CE-13167805D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197" y="4958895"/>
                <a:ext cx="2171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E31888EA-AAAC-F258-D83E-AE9B3ECF5A88}"/>
                </a:ext>
              </a:extLst>
            </p:cNvPr>
            <p:cNvGrpSpPr/>
            <p:nvPr/>
          </p:nvGrpSpPr>
          <p:grpSpPr>
            <a:xfrm>
              <a:off x="697986" y="4146622"/>
              <a:ext cx="719481" cy="590111"/>
              <a:chOff x="697986" y="4146622"/>
              <a:chExt cx="719481" cy="590111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BE13881B-AAF4-33B0-2811-4B98ED6C0F06}"/>
                  </a:ext>
                </a:extLst>
              </p:cNvPr>
              <p:cNvGrpSpPr/>
              <p:nvPr/>
            </p:nvGrpSpPr>
            <p:grpSpPr>
              <a:xfrm>
                <a:off x="697986" y="4146622"/>
                <a:ext cx="719481" cy="590111"/>
                <a:chOff x="563080" y="3433366"/>
                <a:chExt cx="719481" cy="590111"/>
              </a:xfrm>
            </p:grpSpPr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128B6E4F-649F-68B0-DAD2-84D37DEED523}"/>
                    </a:ext>
                  </a:extLst>
                </p:cNvPr>
                <p:cNvSpPr/>
                <p:nvPr/>
              </p:nvSpPr>
              <p:spPr>
                <a:xfrm>
                  <a:off x="563080" y="3670919"/>
                  <a:ext cx="243743" cy="1062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Gate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65440CB9-1A6D-4173-C5FA-614FAFF0D5F7}"/>
                    </a:ext>
                  </a:extLst>
                </p:cNvPr>
                <p:cNvSpPr/>
                <p:nvPr/>
              </p:nvSpPr>
              <p:spPr>
                <a:xfrm>
                  <a:off x="983217" y="3433366"/>
                  <a:ext cx="282833" cy="1207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Drain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1090027B-210F-A744-CEAF-B19687496857}"/>
                    </a:ext>
                  </a:extLst>
                </p:cNvPr>
                <p:cNvSpPr/>
                <p:nvPr/>
              </p:nvSpPr>
              <p:spPr>
                <a:xfrm>
                  <a:off x="966704" y="3908603"/>
                  <a:ext cx="315857" cy="114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Source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8937F9D0-0D29-9BD7-C433-BA2CED009BB8}"/>
                    </a:ext>
                  </a:extLst>
                </p:cNvPr>
                <p:cNvGrpSpPr/>
                <p:nvPr/>
              </p:nvGrpSpPr>
              <p:grpSpPr>
                <a:xfrm>
                  <a:off x="871760" y="3547948"/>
                  <a:ext cx="302913" cy="371476"/>
                  <a:chOff x="518361" y="4674993"/>
                  <a:chExt cx="302913" cy="371476"/>
                </a:xfrm>
              </p:grpSpPr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id="{78261753-8836-500D-C79F-4C5512AE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18361" y="4707334"/>
                    <a:ext cx="302913" cy="302913"/>
                    <a:chOff x="1378904" y="3499687"/>
                    <a:chExt cx="302913" cy="302913"/>
                  </a:xfrm>
                </p:grpSpPr>
                <p:grpSp>
                  <p:nvGrpSpPr>
                    <p:cNvPr id="202" name="그룹 201">
                      <a:extLst>
                        <a:ext uri="{FF2B5EF4-FFF2-40B4-BE49-F238E27FC236}">
                          <a16:creationId xmlns:a16="http://schemas.microsoft.com/office/drawing/2014/main" id="{9ED98578-07F6-2196-4C9D-A612D547B6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3848" y="3537606"/>
                      <a:ext cx="93894" cy="232305"/>
                      <a:chOff x="567918" y="3633065"/>
                      <a:chExt cx="93894" cy="232305"/>
                    </a:xfrm>
                  </p:grpSpPr>
                  <p:cxnSp>
                    <p:nvCxnSpPr>
                      <p:cNvPr id="204" name="직선 연결선 203">
                        <a:extLst>
                          <a:ext uri="{FF2B5EF4-FFF2-40B4-BE49-F238E27FC236}">
                            <a16:creationId xmlns:a16="http://schemas.microsoft.com/office/drawing/2014/main" id="{3BA3D498-CFA4-7860-15F4-69263B91F1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9740" y="3633065"/>
                        <a:ext cx="0" cy="23230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직선 연결선 204">
                        <a:extLst>
                          <a:ext uri="{FF2B5EF4-FFF2-40B4-BE49-F238E27FC236}">
                            <a16:creationId xmlns:a16="http://schemas.microsoft.com/office/drawing/2014/main" id="{37921599-AD83-A64C-05CC-CA0AC5945EB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7918" y="3695242"/>
                        <a:ext cx="9389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직선 연결선 205">
                        <a:extLst>
                          <a:ext uri="{FF2B5EF4-FFF2-40B4-BE49-F238E27FC236}">
                            <a16:creationId xmlns:a16="http://schemas.microsoft.com/office/drawing/2014/main" id="{D4AAFA5B-F4D2-9F50-9F09-178378C4B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7918" y="3803068"/>
                        <a:ext cx="9389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3" name="타원 202">
                      <a:extLst>
                        <a:ext uri="{FF2B5EF4-FFF2-40B4-BE49-F238E27FC236}">
                          <a16:creationId xmlns:a16="http://schemas.microsoft.com/office/drawing/2014/main" id="{6C85DE97-C633-3234-C39B-4E940A31F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8904" y="3499687"/>
                      <a:ext cx="302913" cy="302913"/>
                    </a:xfrm>
                    <a:prstGeom prst="ellips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31EB3EAE-682E-0B0D-09D2-9FC32E1483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199" y="4908646"/>
                    <a:ext cx="0" cy="13782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F184597A-FC12-B59B-0C13-2D53A3251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199" y="4674993"/>
                    <a:ext cx="0" cy="13782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0AA4B6C3-A748-A621-9008-1ACC88E806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621" y="4858071"/>
                    <a:ext cx="1085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481E967A-0D0C-7EC4-5CBB-5E27C6F85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314" y="4444282"/>
                <a:ext cx="12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243D1973-F66E-4BEE-0DFD-507DBF9EB45D}"/>
                </a:ext>
              </a:extLst>
            </p:cNvPr>
            <p:cNvGrpSpPr/>
            <p:nvPr/>
          </p:nvGrpSpPr>
          <p:grpSpPr>
            <a:xfrm>
              <a:off x="1616599" y="4261204"/>
              <a:ext cx="358483" cy="371476"/>
              <a:chOff x="951096" y="4261204"/>
              <a:chExt cx="358483" cy="371476"/>
            </a:xfrm>
          </p:grpSpPr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A7CB0C45-7EA4-25F0-BE09-6916B0FAD9E6}"/>
                  </a:ext>
                </a:extLst>
              </p:cNvPr>
              <p:cNvGrpSpPr/>
              <p:nvPr/>
            </p:nvGrpSpPr>
            <p:grpSpPr>
              <a:xfrm>
                <a:off x="1006666" y="4261204"/>
                <a:ext cx="302913" cy="371476"/>
                <a:chOff x="518361" y="4674993"/>
                <a:chExt cx="302913" cy="371476"/>
              </a:xfrm>
            </p:grpSpPr>
            <p:grpSp>
              <p:nvGrpSpPr>
                <p:cNvPr id="221" name="그룹 220">
                  <a:extLst>
                    <a:ext uri="{FF2B5EF4-FFF2-40B4-BE49-F238E27FC236}">
                      <a16:creationId xmlns:a16="http://schemas.microsoft.com/office/drawing/2014/main" id="{2F2DB5CE-605B-44AF-D3F6-87739226CF8B}"/>
                    </a:ext>
                  </a:extLst>
                </p:cNvPr>
                <p:cNvGrpSpPr/>
                <p:nvPr/>
              </p:nvGrpSpPr>
              <p:grpSpPr>
                <a:xfrm>
                  <a:off x="518361" y="4707334"/>
                  <a:ext cx="302913" cy="302913"/>
                  <a:chOff x="1378904" y="3499687"/>
                  <a:chExt cx="302913" cy="302913"/>
                </a:xfrm>
              </p:grpSpPr>
              <p:grpSp>
                <p:nvGrpSpPr>
                  <p:cNvPr id="225" name="그룹 224">
                    <a:extLst>
                      <a:ext uri="{FF2B5EF4-FFF2-40B4-BE49-F238E27FC236}">
                        <a16:creationId xmlns:a16="http://schemas.microsoft.com/office/drawing/2014/main" id="{66042FCA-4603-49C1-950B-2E00816D8D3F}"/>
                      </a:ext>
                    </a:extLst>
                  </p:cNvPr>
                  <p:cNvGrpSpPr/>
                  <p:nvPr/>
                </p:nvGrpSpPr>
                <p:grpSpPr>
                  <a:xfrm>
                    <a:off x="1543848" y="3537606"/>
                    <a:ext cx="93894" cy="232305"/>
                    <a:chOff x="567918" y="3633065"/>
                    <a:chExt cx="93894" cy="232305"/>
                  </a:xfrm>
                </p:grpSpPr>
                <p:cxnSp>
                  <p:nvCxnSpPr>
                    <p:cNvPr id="227" name="직선 연결선 226">
                      <a:extLst>
                        <a:ext uri="{FF2B5EF4-FFF2-40B4-BE49-F238E27FC236}">
                          <a16:creationId xmlns:a16="http://schemas.microsoft.com/office/drawing/2014/main" id="{34153FF0-E80B-6B62-EB78-60A65D8753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40" y="3633065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직선 연결선 227">
                      <a:extLst>
                        <a:ext uri="{FF2B5EF4-FFF2-40B4-BE49-F238E27FC236}">
                          <a16:creationId xmlns:a16="http://schemas.microsoft.com/office/drawing/2014/main" id="{FE0A32F2-410D-51A3-B95F-84BB0B56D9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918" y="3695242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직선 연결선 228">
                      <a:extLst>
                        <a:ext uri="{FF2B5EF4-FFF2-40B4-BE49-F238E27FC236}">
                          <a16:creationId xmlns:a16="http://schemas.microsoft.com/office/drawing/2014/main" id="{7FDBEC21-F686-2CA2-7EEF-FD936177DA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918" y="3803068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6" name="타원 225">
                    <a:extLst>
                      <a:ext uri="{FF2B5EF4-FFF2-40B4-BE49-F238E27FC236}">
                        <a16:creationId xmlns:a16="http://schemas.microsoft.com/office/drawing/2014/main" id="{C44DF39C-2DE9-BE16-165D-104D23D6FA56}"/>
                      </a:ext>
                    </a:extLst>
                  </p:cNvPr>
                  <p:cNvSpPr/>
                  <p:nvPr/>
                </p:nvSpPr>
                <p:spPr>
                  <a:xfrm>
                    <a:off x="1378904" y="3499687"/>
                    <a:ext cx="302913" cy="302913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40193E1E-5CE9-9511-D588-E625873C5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199" y="4908646"/>
                  <a:ext cx="0" cy="137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75D5E3A4-2794-1B4B-EFDE-5F33DAB26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199" y="4674993"/>
                  <a:ext cx="0" cy="137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691B5910-0084-D5C1-0D4A-D7530545D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403" y="4957189"/>
                  <a:ext cx="1085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D92DA426-9CB3-1C99-68C9-A364E9B3E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096" y="4543400"/>
                <a:ext cx="12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03796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38668</TotalTime>
  <Words>21103</Words>
  <Application>Microsoft Office PowerPoint</Application>
  <PresentationFormat>와이드스크린</PresentationFormat>
  <Paragraphs>1967</Paragraphs>
  <Slides>71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7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1426</cp:revision>
  <dcterms:created xsi:type="dcterms:W3CDTF">2023-11-29T11:04:36Z</dcterms:created>
  <dcterms:modified xsi:type="dcterms:W3CDTF">2024-06-24T15:06:02Z</dcterms:modified>
</cp:coreProperties>
</file>