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7" r:id="rId3"/>
    <p:sldId id="309" r:id="rId4"/>
    <p:sldId id="293" r:id="rId5"/>
    <p:sldId id="311" r:id="rId6"/>
    <p:sldId id="299" r:id="rId7"/>
    <p:sldId id="300" r:id="rId8"/>
    <p:sldId id="301" r:id="rId9"/>
    <p:sldId id="302" r:id="rId10"/>
    <p:sldId id="266" r:id="rId11"/>
    <p:sldId id="277" r:id="rId12"/>
    <p:sldId id="261" r:id="rId13"/>
    <p:sldId id="259" r:id="rId14"/>
    <p:sldId id="256" r:id="rId15"/>
    <p:sldId id="303" r:id="rId16"/>
    <p:sldId id="296" r:id="rId17"/>
    <p:sldId id="304" r:id="rId18"/>
    <p:sldId id="274" r:id="rId19"/>
    <p:sldId id="290" r:id="rId20"/>
    <p:sldId id="307" r:id="rId21"/>
    <p:sldId id="308" r:id="rId22"/>
    <p:sldId id="272" r:id="rId23"/>
    <p:sldId id="298" r:id="rId24"/>
    <p:sldId id="28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3" r:id="rId34"/>
    <p:sldId id="264" r:id="rId35"/>
    <p:sldId id="267" r:id="rId36"/>
    <p:sldId id="268" r:id="rId37"/>
    <p:sldId id="269" r:id="rId38"/>
    <p:sldId id="270" r:id="rId39"/>
    <p:sldId id="271" r:id="rId40"/>
    <p:sldId id="275" r:id="rId41"/>
    <p:sldId id="276" r:id="rId42"/>
    <p:sldId id="258" r:id="rId43"/>
    <p:sldId id="306" r:id="rId44"/>
    <p:sldId id="305" r:id="rId45"/>
    <p:sldId id="257" r:id="rId46"/>
    <p:sldId id="295" r:id="rId47"/>
    <p:sldId id="297" r:id="rId48"/>
    <p:sldId id="291" r:id="rId49"/>
    <p:sldId id="310" r:id="rId50"/>
    <p:sldId id="312" r:id="rId51"/>
    <p:sldId id="292" r:id="rId52"/>
    <p:sldId id="294" r:id="rId53"/>
    <p:sldId id="278" r:id="rId54"/>
    <p:sldId id="279" r:id="rId55"/>
    <p:sldId id="314" r:id="rId56"/>
    <p:sldId id="315" r:id="rId57"/>
    <p:sldId id="317" r:id="rId58"/>
    <p:sldId id="316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73" r:id="rId69"/>
    <p:sldId id="262" r:id="rId70"/>
    <p:sldId id="265" r:id="rId71"/>
    <p:sldId id="313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7096"/>
              </p:ext>
            </p:extLst>
          </p:nvPr>
        </p:nvGraphicFramePr>
        <p:xfrm>
          <a:off x="266700" y="1408887"/>
          <a:ext cx="96208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22076</Words>
  <Application>Microsoft Office PowerPoint</Application>
  <PresentationFormat>와이드스크린</PresentationFormat>
  <Paragraphs>2870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281</cp:revision>
  <dcterms:created xsi:type="dcterms:W3CDTF">2023-11-29T11:04:36Z</dcterms:created>
  <dcterms:modified xsi:type="dcterms:W3CDTF">2024-01-08T15:54:07Z</dcterms:modified>
</cp:coreProperties>
</file>