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8" r:id="rId7"/>
    <p:sldId id="349" r:id="rId8"/>
    <p:sldId id="350" r:id="rId9"/>
    <p:sldId id="351" r:id="rId10"/>
    <p:sldId id="344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30" r:id="rId25"/>
    <p:sldId id="331" r:id="rId26"/>
    <p:sldId id="333" r:id="rId27"/>
    <p:sldId id="334" r:id="rId28"/>
    <p:sldId id="335" r:id="rId29"/>
    <p:sldId id="336" r:id="rId30"/>
    <p:sldId id="34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75" d="100"/>
          <a:sy n="75" d="100"/>
        </p:scale>
        <p:origin x="16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9291</TotalTime>
  <Words>7400</Words>
  <Application>Microsoft Office PowerPoint</Application>
  <PresentationFormat>와이드스크린</PresentationFormat>
  <Paragraphs>844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375</cp:revision>
  <dcterms:created xsi:type="dcterms:W3CDTF">2023-11-29T11:04:36Z</dcterms:created>
  <dcterms:modified xsi:type="dcterms:W3CDTF">2024-01-26T05:07:11Z</dcterms:modified>
</cp:coreProperties>
</file>