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4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0" r:id="rId27"/>
    <p:sldId id="331" r:id="rId28"/>
    <p:sldId id="333" r:id="rId29"/>
    <p:sldId id="334" r:id="rId30"/>
    <p:sldId id="335" r:id="rId31"/>
    <p:sldId id="336" r:id="rId32"/>
    <p:sldId id="34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14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9686</TotalTime>
  <Words>7860</Words>
  <Application>Microsoft Office PowerPoint</Application>
  <PresentationFormat>와이드스크린</PresentationFormat>
  <Paragraphs>903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382</cp:revision>
  <dcterms:created xsi:type="dcterms:W3CDTF">2023-11-29T11:04:36Z</dcterms:created>
  <dcterms:modified xsi:type="dcterms:W3CDTF">2024-01-27T17:47:31Z</dcterms:modified>
</cp:coreProperties>
</file>