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  <p:sldId id="333" r:id="rId17"/>
    <p:sldId id="334" r:id="rId18"/>
    <p:sldId id="33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34" d="100"/>
          <a:sy n="34" d="100"/>
        </p:scale>
        <p:origin x="7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114975-80C2-E2E9-4F90-EA68A443AF59}"/>
              </a:ext>
            </a:extLst>
          </p:cNvPr>
          <p:cNvSpPr/>
          <p:nvPr/>
        </p:nvSpPr>
        <p:spPr>
          <a:xfrm rot="2700000">
            <a:off x="10241664" y="445136"/>
            <a:ext cx="2768867" cy="830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수정필요</a:t>
            </a:r>
          </a:p>
        </p:txBody>
      </p:sp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45444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645444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6546</TotalTime>
  <Words>5502</Words>
  <Application>Microsoft Office PowerPoint</Application>
  <PresentationFormat>와이드스크린</PresentationFormat>
  <Paragraphs>608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330</cp:revision>
  <dcterms:created xsi:type="dcterms:W3CDTF">2023-11-29T11:04:36Z</dcterms:created>
  <dcterms:modified xsi:type="dcterms:W3CDTF">2024-01-13T16:49:32Z</dcterms:modified>
</cp:coreProperties>
</file>