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9" r:id="rId4"/>
    <p:sldId id="320" r:id="rId5"/>
    <p:sldId id="322" r:id="rId6"/>
    <p:sldId id="321" r:id="rId7"/>
    <p:sldId id="323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21" autoAdjust="0"/>
    <p:restoredTop sz="94660"/>
  </p:normalViewPr>
  <p:slideViewPr>
    <p:cSldViewPr snapToGrid="0">
      <p:cViewPr varScale="1">
        <p:scale>
          <a:sx n="28" d="100"/>
          <a:sy n="28" d="100"/>
        </p:scale>
        <p:origin x="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58500"/>
              </p:ext>
            </p:extLst>
          </p:nvPr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04858"/>
              </p:ext>
            </p:extLst>
          </p:nvPr>
        </p:nvGraphicFramePr>
        <p:xfrm>
          <a:off x="204034" y="951221"/>
          <a:ext cx="64650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0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7574"/>
              </p:ext>
            </p:extLst>
          </p:nvPr>
        </p:nvGraphicFramePr>
        <p:xfrm>
          <a:off x="126230" y="882633"/>
          <a:ext cx="5516863" cy="51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정적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68" y="929914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1236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(Compiler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funciton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</TotalTime>
  <Words>3693</Words>
  <Application>Microsoft Office PowerPoint</Application>
  <PresentationFormat>와이드스크린</PresentationFormat>
  <Paragraphs>501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320</cp:revision>
  <dcterms:created xsi:type="dcterms:W3CDTF">2023-11-29T11:04:36Z</dcterms:created>
  <dcterms:modified xsi:type="dcterms:W3CDTF">2024-02-06T16:23:54Z</dcterms:modified>
</cp:coreProperties>
</file>