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2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5131</TotalTime>
  <Words>2024</Words>
  <Application>Microsoft Office PowerPoint</Application>
  <PresentationFormat>와이드스크린</PresentationFormat>
  <Paragraphs>223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297</cp:revision>
  <dcterms:created xsi:type="dcterms:W3CDTF">2023-11-29T11:04:36Z</dcterms:created>
  <dcterms:modified xsi:type="dcterms:W3CDTF">2024-01-10T15:54:24Z</dcterms:modified>
</cp:coreProperties>
</file>