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0" r:id="rId2"/>
    <p:sldId id="402" r:id="rId3"/>
    <p:sldId id="401" r:id="rId4"/>
    <p:sldId id="407" r:id="rId5"/>
    <p:sldId id="408" r:id="rId6"/>
    <p:sldId id="409" r:id="rId7"/>
    <p:sldId id="410" r:id="rId8"/>
    <p:sldId id="406" r:id="rId9"/>
    <p:sldId id="411" r:id="rId10"/>
    <p:sldId id="412" r:id="rId11"/>
    <p:sldId id="413" r:id="rId12"/>
    <p:sldId id="414" r:id="rId13"/>
    <p:sldId id="421" r:id="rId14"/>
    <p:sldId id="420" r:id="rId15"/>
    <p:sldId id="415" r:id="rId16"/>
    <p:sldId id="416" r:id="rId17"/>
    <p:sldId id="417" r:id="rId18"/>
    <p:sldId id="422" r:id="rId19"/>
    <p:sldId id="418" r:id="rId20"/>
    <p:sldId id="419" r:id="rId21"/>
    <p:sldId id="423" r:id="rId22"/>
    <p:sldId id="430" r:id="rId23"/>
    <p:sldId id="431" r:id="rId24"/>
    <p:sldId id="432" r:id="rId25"/>
    <p:sldId id="433" r:id="rId26"/>
    <p:sldId id="429" r:id="rId27"/>
    <p:sldId id="424" r:id="rId28"/>
    <p:sldId id="425" r:id="rId29"/>
    <p:sldId id="426" r:id="rId30"/>
    <p:sldId id="427" r:id="rId31"/>
    <p:sldId id="428" r:id="rId32"/>
    <p:sldId id="403" r:id="rId33"/>
    <p:sldId id="404" r:id="rId34"/>
    <p:sldId id="40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4146" autoAdjust="0"/>
  </p:normalViewPr>
  <p:slideViewPr>
    <p:cSldViewPr snapToGrid="0">
      <p:cViewPr>
        <p:scale>
          <a:sx n="66" d="100"/>
          <a:sy n="66" d="100"/>
        </p:scale>
        <p:origin x="148" y="-1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3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71683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Transmission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전송을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개를 선택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CAN_TIxR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하여 전송을 요청하기 전 식별자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DLC,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register write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권한이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최우선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될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wait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최우선이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scheduled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전송이 성공하면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RQCP, TXOK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전송 성공을 나타냄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복귀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전송이 실패할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Lost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ALST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원인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Transmission 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TERR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원인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순서는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주어짐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값이 작은 식별자가 최우선 순위를 가지게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식별자 값이 동일하다면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낮은 것부터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scheduling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 Transmit Request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TXFP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전송에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Abort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ABRQ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사용자는 전송 요청을 중단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Pending/Scheduled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즉시 중단됨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abort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결과를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 성공하면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 bit set,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 실패하면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scheduled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전송은 중단되고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함께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경우에서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적어도 현재 전송의 끝에서 다시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Nonautomatic Retransmission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Triggered Communication option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요구사항을 충족하기 위해 구현됨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NART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전송은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시작되며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시도가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arbitration loss/error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실패하면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재시작하지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전송 시도 끝에서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완료되었다고 여기고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결과는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TXOK, ALST, TERR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표시됨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B6B14E0C-2CF2-B36B-30EE-31783E164C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9611" y="1894266"/>
            <a:ext cx="4201135" cy="29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7332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Triggered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Communication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활성화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CAN_TDTxR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stamp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마다 증가됨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전송과 수신에서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캡쳐됨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관리를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제공됨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단순화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일관성 보장을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관리됨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Message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따르고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filtering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통과했을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Management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 시작하고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수신된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FMP[1:0]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01b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설정하는 이벤트에 신호를 보냄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내용을 읽고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해제함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복귀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동안에 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들어가는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(FMP[1:0} = 10b)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3(FMP[1:0]=11b)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만다는 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반복됨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반드시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그렇지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3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야기하고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손실됨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손실되는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구성에 따라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FIFO lock function Disabled(CAN_MCR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RFLM bit reset),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덮여쓰여짐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항상 최신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FIFO lock function Enabled(CAN_MCR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RFLM bit set),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버려짐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가장 오래된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Reception related Interrupts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 저장되면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FMP[1:0]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update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요청이 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bit set,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FOVIE 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FOVR bit set,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C62A6A44-9F76-1FBA-53D1-D632D9336D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169" y="1005550"/>
            <a:ext cx="3445926" cy="30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02559"/>
              </p:ext>
            </p:extLst>
          </p:nvPr>
        </p:nvGraphicFramePr>
        <p:xfrm>
          <a:off x="83626" y="868118"/>
          <a:ext cx="119745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Filtering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주소가 아닌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내용과 연관됨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receiver 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필요한지 확인하고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복사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간섭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(Intervention)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버림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configurable, scalable filter bank(27:0)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 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filtering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 소모를 아낄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 bits register(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CAN_FxR0, CAN_FxR1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Scalable Width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요구사항에 맞게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최적화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적용하기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독립적으로 확장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제공하는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STDID[10:0], EXTID[17:0], IDE, 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 bits filter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STDID[10:0], EXTID[17:15], IDE, 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 bits filter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mode/Identifier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“must match” / “don’t care”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registers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mask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정의하는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지정되고 단일 식별자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배로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지정된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 Scale &amp; Mode Configuration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대응되는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구성하기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CAN_FAR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 bit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비활성화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CAN_FS1R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FSCx</a:t>
                      </a:r>
                      <a:r>
                        <a:rPr lang="en-US" altLang="ko-KR" sz="12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scale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FBMx</a:t>
                      </a:r>
                      <a:r>
                        <a:rPr lang="en-US" altLang="ko-KR" sz="12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list/identifier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식별자 그룹을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식별자를 선택하기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사용되지 않는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비활성화 시켜야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최대값으로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Number)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9AD6B81E-E587-C57B-C085-EE87BECC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3339" y="8592133"/>
            <a:ext cx="58674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5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92739"/>
              </p:ext>
            </p:extLst>
          </p:nvPr>
        </p:nvGraphicFramePr>
        <p:xfrm>
          <a:off x="83626" y="868118"/>
          <a:ext cx="1197452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받으면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복사됨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식별해야 올바른 위치에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쉽게 접근하고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위의 문제를 방지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priority rule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Expected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목적지 위치에 접근하기 위해 배열의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Non-masked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식별자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Masked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masked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비교를 줄임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activation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고려하지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하나씩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독립적인 번호 지정 방식이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 field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Priority Rules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combination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몇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거쳐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성공적으로 통과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 rule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선택됨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Priority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- 32 bits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 bits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우선순위가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우선순위가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scale,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우선순위 부여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숫자가 낮을수록 높은 우선순위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9AD6B81E-E587-C57B-C085-EE87BECC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3339" y="8592133"/>
            <a:ext cx="5867400" cy="52768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3A61B4-B367-B197-280A-3E5CEDF6DA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9597" y="914434"/>
            <a:ext cx="4432113" cy="32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9AD6B81E-E587-C57B-C085-EE87BECC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98" y="910991"/>
            <a:ext cx="5867400" cy="52768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1B4317E-1101-ECBE-660F-FC69FB32A2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4122" y="1343912"/>
            <a:ext cx="6101135" cy="45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84661"/>
              </p:ext>
            </p:extLst>
          </p:nvPr>
        </p:nvGraphicFramePr>
        <p:xfrm>
          <a:off x="83626" y="868118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Storage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identifier, data, control, status, time stamp info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모든 정보를 포함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전송될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알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 Mailbox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수신되었을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처리하면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다음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처리하기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43B8A2D7-0C0D-6D9B-9F13-7CB3129ED0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0853" y="2675069"/>
            <a:ext cx="6896100" cy="17907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9E6379-55AC-5109-7118-E5D7A1F5CE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0853" y="4503792"/>
            <a:ext cx="6896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1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53078"/>
              </p:ext>
            </p:extLst>
          </p:nvPr>
        </p:nvGraphicFramePr>
        <p:xfrm>
          <a:off x="83626" y="868118"/>
          <a:ext cx="1197452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Management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Error Counter(TEC bit in CAN_ESR register) / Receive Error Counter(REC bit in CAN_ESR register)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안정성을 결정하기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읽을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CAN_ESR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current error state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정보를 제공할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ERRIE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등을 통해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유연한 방식으로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생성을 구성할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Recovery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TEC &gt; 255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Bus-Off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(CAN_ESR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BOFF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/SW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(Error Active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지정한 복구 시퀀스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 * 128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기다려야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ABOM 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 들어간 후 자동적으로 복구 시퀀스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ABOM bit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 요청을 통해 복구 시퀀스를 시작해야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 관찰이 불가능하므로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되어야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5921FD6-C368-E1A4-2097-08118B3BA3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2142" y="3653270"/>
            <a:ext cx="5110373" cy="30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46410"/>
              </p:ext>
            </p:extLst>
          </p:nvPr>
        </p:nvGraphicFramePr>
        <p:xfrm>
          <a:off x="83626" y="868118"/>
          <a:ext cx="1197452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timing logic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serial bus-line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sampling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 bit edge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동기화와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following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resynchronizing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조정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nominal 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segments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설명됨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Synchronization(SYNC_SEG)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Time segment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change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time quantum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 1(BS1)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위치로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PROP_SEG, PHASE_SEG1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1~16 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여러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주파수의 차이 때문에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phase drift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보상하기 위해 자동적으로 늘어날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 2(BS2)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Transmit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위치로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PHASE_SEG2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1~8 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(Negative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drift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보상하기 위해 단축될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Resynchronization Jump Width(SJW)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단축 양에 대한 상한을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1~4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edge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송신하지 않을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bus 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transition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Valid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SYNC_SEG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BS1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SJW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확장되어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지연됨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Valid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SYNC_SEG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BS2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SJW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단축되어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먼저 이동시킴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보호 조치로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Timing Register(CAN_BTR) configuration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장치가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Standby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6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D756F402-CAFB-837A-469D-614E95C4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28" y="794367"/>
            <a:ext cx="6702783" cy="4064661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C9667196-DB6D-06E1-7066-A5E355F018BF}"/>
              </a:ext>
            </a:extLst>
          </p:cNvPr>
          <p:cNvGrpSpPr/>
          <p:nvPr/>
        </p:nvGrpSpPr>
        <p:grpSpPr>
          <a:xfrm>
            <a:off x="-11547349" y="-418513"/>
            <a:ext cx="10782300" cy="11783223"/>
            <a:chOff x="-1374159" y="-1039961"/>
            <a:chExt cx="10782300" cy="11783223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D9893A4-AAD1-F8A4-32FA-78F8B9AE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67166" y="-1039961"/>
              <a:ext cx="10763250" cy="5057775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CA271B8-D37D-0210-B28F-545E92318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374159" y="3990037"/>
              <a:ext cx="10782300" cy="6753225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9A713F0E-1FFA-480C-695D-1448B65FFA6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9712" y="773247"/>
            <a:ext cx="5427524" cy="59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88802"/>
              </p:ext>
            </p:extLst>
          </p:nvPr>
        </p:nvGraphicFramePr>
        <p:xfrm>
          <a:off x="83625" y="868118"/>
          <a:ext cx="12020633" cy="598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6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Interrupts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source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CAN_IER(Interrupt Enable Register)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통해 독립적으로 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0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RQCP0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1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RQCP1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2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RQCP2 bit 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0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CAN)RF9R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FMP0 bit != ’00’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FIFO0 full condition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CAN_RE0R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FULL0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FIFO0 overrun condition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CAN_RF0R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FOVR0 bit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1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FMP1 bits != ’00’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condition,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FULL1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FIFO1 overrun condition, 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FOVR1 bit 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and Status Change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condition, CAN_ESR(Error Status Register)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Wakeup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condition,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모니터링되는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B59CDBC8-AE33-9182-8EB7-813009E6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3222" y="1239698"/>
            <a:ext cx="5401223" cy="5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66188"/>
              </p:ext>
            </p:extLst>
          </p:nvPr>
        </p:nvGraphicFramePr>
        <p:xfrm>
          <a:off x="83626" y="868118"/>
          <a:ext cx="11974527" cy="777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Peripheral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word(32 bits=4 byte)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접근해야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 Access Protection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구성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잘못된 접근은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일시적 장애를 일으킬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잘못된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문제를 일으키지 않지만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방해함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state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변경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연관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비활성화하거나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수정될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_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_FFAR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(scale, mode, FIFO assignment)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변경은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FINIT(Filter Initialization)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Control &amp; Status Registers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CAN_MCR(Master Control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0x0001 0002 (BDF set, Sleep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[31:17]: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[16]: DBF(Debug Freeze)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working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during Debug.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접근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[14:8]: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[7]: TTCM(Time Triggered Communication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disabled, 1: enabled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[6]: ABOM(Automatic Bus-Off Management)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Bus-off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상태를 떠날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행동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탈출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 시퀀스가 관찰되고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set&amp;clear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수행하면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탈출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 시퀀스가 관찰되면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[5]: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AWUM(Automatic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행동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감지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bit reset)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NART(No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Retransmission)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[3]: RFLM(Receive FIFO Locked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TXFP(Transmit FIFO Priority)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SLEEP(Sleep Mode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INRQ(Initialization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1D78FAAA-EBF8-78F5-90FD-5184D28EAD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5724" y="5003260"/>
            <a:ext cx="9772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3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11253"/>
              </p:ext>
            </p:extLst>
          </p:nvPr>
        </p:nvGraphicFramePr>
        <p:xfrm>
          <a:off x="83626" y="868118"/>
          <a:ext cx="1197452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CAN_MSR(Master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0C02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CAN_TSR(Transmit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0x1C00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CAN_RF0R(Receive FIFO 0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CAN_RF1R(Receive FIFO 1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CAN_IER(Interrupt Enable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CAN_ESR(Error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CAN_BTR(Bit Timing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0x0123 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8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3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0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0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67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99750"/>
              </p:ext>
            </p:extLst>
          </p:nvPr>
        </p:nvGraphicFramePr>
        <p:xfrm>
          <a:off x="83626" y="868118"/>
          <a:ext cx="1197452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Mailbox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Filter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Register Map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78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6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246"/>
              </p:ext>
            </p:extLst>
          </p:nvPr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01349"/>
              </p:ext>
            </p:extLst>
          </p:nvPr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3961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CAN(Controller Area Network) Communication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전기적 노이즈 발생이 많은 자동차 환경에서 신뢰성을 확보하기 위해 개발된 통신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전위차를 통해 데이터 전달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H: 2.5 V ~ 3.5 V, CAN L: 1.5 V ~ 2.5 V (H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전위치가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recessive(1, 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dominant(0, LOW)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인지 판단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Multi-Master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125kbps ~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1Mbps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데이터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다수의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(standard: 11bit, extended 29 bit)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통신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처리를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Twist pair 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신호를 사용하여 노이즈 환경에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신호 충돌 대책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(CSMA/CA)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Protocol(Standard)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SOF(Start of Frame):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이후 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(dominant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신호가 메시지 전송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Field(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중재 필드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Identifier: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우선순위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낮을수록 우선순위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(11 bits)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여러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신호를 보내면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낮은 것이 먼저 보내지고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나머지는 대기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RTR(Remote Transmission Request):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remote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 remote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Field(6 bits)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IDE(Identifier Extension): CAN Standard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Extended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R0: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Reserved bit(1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DLC(Data length code):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중인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(4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(DLC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전송하는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 따름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CRC(Cycle Redundancy Check): 16bit checksum(15 bit check, 1bit delimiter)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K-line, LIN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시스템에서는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checksum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CRC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g(X) = 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모듈러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ACK(Acknowledgement):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 bits [slot bit,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])(01: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정상수신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비정상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EOF(End of frame):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프레임의 끝 표시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(7 bits) (stuffing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IFS(Interframe space):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버퍼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(3 bits)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CAN(29 bits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SSR(Substitute Remote Request): Extension format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R1: Reserved bit(1 bit)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3B048CCF-A706-8316-ACEF-289F2C29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55" y="2137305"/>
            <a:ext cx="6599463" cy="54422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811D976-4D7F-CBF5-1F92-28EBD7D9B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183" y="2804834"/>
            <a:ext cx="6593735" cy="5384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9F01D2A-F3E7-EC89-B15C-D85936CE66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389" y="4927191"/>
            <a:ext cx="5406675" cy="165460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75C2CDF-D98F-63C7-E2BC-73A185C346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8343" y="4013114"/>
            <a:ext cx="5140650" cy="5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39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/>
        </p:nvGraphicFramePr>
        <p:xfrm>
          <a:off x="83626" y="868118"/>
          <a:ext cx="11974527" cy="57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66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33367"/>
              </p:ext>
            </p:extLst>
          </p:nvPr>
        </p:nvGraphicFramePr>
        <p:xfrm>
          <a:off x="83626" y="868118"/>
          <a:ext cx="119745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통신을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달아줘야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차등신호로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차등신호를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신호로 변환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정전기 같은 왜란에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손상을 입어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 입는 것을 방지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Terminal Resistor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 왜곡을 보호하기 위한 임피던스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매칭을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ISO 11898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CAN 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 종단에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30E2D540-1D12-18B0-0BE1-4B2F9387A7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26" y="2383579"/>
            <a:ext cx="4494502" cy="188198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B73D8A0-6E49-AEEC-3317-7605DEB998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276080"/>
            <a:ext cx="4798710" cy="25274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64161E2-AD96-C3A4-E2CB-961F3E8DAA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4073" y="4113824"/>
            <a:ext cx="3931964" cy="27884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E28276-2DAA-67F5-9832-B4CBF5FC66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128" y="2351246"/>
            <a:ext cx="5371657" cy="18078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C4D01DD-0D09-0679-4975-DA0513194B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528" y="2548107"/>
            <a:ext cx="227604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26626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프레임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Frame(2.0A), Extended Frame(2.0B)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ote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Frame: 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없는 형태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받은 장치는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응답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reception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 응답 기능이 설정되어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일치해야 응답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Frame: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규칙을 어기는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(stuffing error)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송신해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있음을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6~12 bits flag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bits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종료 상태로 이루어짐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 Overload Frame: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처리 중일 때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시작을 지연하기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6~7 bits overload flag + 8 bits overload status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 count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주지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CRC 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나올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장치들이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받을 때까지 기다리도록 하기 위함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error: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서로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(SOF~EOF)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 error: ACK slot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수신 장치가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보내주지 않을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수신 장치가 접속되어 있지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(ACK Del)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 error: CRC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맞지 않을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Stuff error: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규칙이 맞지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(SOF~CRC sequence)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error: CRC Del, ACK Del,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0(Dominant)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나타날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Status Transition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송신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(TX_CNT),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(RX_CNT)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검출되면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감소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error counter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달라짐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 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error counter &gt;127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상태로 변화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active error frame(6 bits 0 status)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송신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passive error frame(6 bits 1 status)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인한 통신망 마비를 방지하기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권한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방지를 위해 지연시간 추가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TX_CNT &gt; 255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 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통신망 접속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H/W Reset, S/W Reset(128 * 11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HIGH(recessive) signal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수신받아야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49C08F23-D8F0-8413-3F1D-A86184C7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8325" y="4106894"/>
            <a:ext cx="4503059" cy="2580265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46319972-A928-DAE9-16EA-45971556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43454"/>
              </p:ext>
            </p:extLst>
          </p:nvPr>
        </p:nvGraphicFramePr>
        <p:xfrm>
          <a:off x="4474300" y="2792791"/>
          <a:ext cx="7388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5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Stuffing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같은 상태로 유지되면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반대 상태로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설정하여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장치는 원래대로 복원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51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85508"/>
              </p:ext>
            </p:extLst>
          </p:nvPr>
        </p:nvGraphicFramePr>
        <p:xfrm>
          <a:off x="83626" y="868118"/>
          <a:ext cx="1197452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Application Protocol Using CAN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CANopen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장치 파라미터에 쉬운 접근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장치 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이벤트 구동 데이터 전송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동기적 읽기와 입출력 및 파라미터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자동화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센서와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액추에이터의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통합 수용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개방형 및 공급업체 독립적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장치에서의 상호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고속 실시간 기능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전원과 신호가 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network cable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전송됨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p2p, multicast, multi-master, mater-slave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 addressing,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산업 자동화를 위한 통신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광전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manifold,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motor starter,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바코드기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저비용 통신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공급업체 독립적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 공급되는 네트워크에서 장비 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Kingdom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king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책임자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세계 제품 식별 표준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EAN/UPC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산업 로봇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직조기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이동식 유압장치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 중요 앱을 위한 설계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성능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(scalability),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 SDC module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통합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OSEK/VDX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유닛 간의 데이터 교환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관리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결정 및 모니터링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운영 시스템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(ECU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실시간 실행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장치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비애플리케이션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관련 측면의 개발 및 변형 관리에 반복적 발생하는 높은 비용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제작 화사마다 다른 인터페이스로 인한 제어 유닛 호환성 문제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(portability)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재사용성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비용과 개발 시간의 절감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SAE J1939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- 29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식별자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폐회로 제어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농업용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트랙터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수확기 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공공사업을 위한 엔진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Smart Distributed System(SDS)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CAL &amp;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CANopen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3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26500"/>
              </p:ext>
            </p:extLst>
          </p:nvPr>
        </p:nvGraphicFramePr>
        <p:xfrm>
          <a:off x="83626" y="868118"/>
          <a:ext cx="119745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 Mailbox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설정을 위해 제공되며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transmission scheduler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어떤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먼저 전송해야 하는지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Acceptance Filter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확장가능하고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가능한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 FIFO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80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30734"/>
              </p:ext>
            </p:extLst>
          </p:nvPr>
        </p:nvGraphicFramePr>
        <p:xfrm>
          <a:off x="83626" y="868118"/>
          <a:ext cx="11974527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Operating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나갈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INQR bit clear(INAK bit clear  INQR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오고가는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Timing(CAN_BTR), CAN options(CAN_MCR)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filter banks(mode, scale, FIFO assignment, activation, filter values)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FINIT bit(CAN_FMR)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FINIT =1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 비활성화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CAN_FA1R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activation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비활성화하면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사용되지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(FACT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 synchronization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기다림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CAN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관찰됨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완료된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동기화와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송신을 시작하기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위한 요청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함으로써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진입이 요청됨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독립적이지만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비활성일 때 수행되어야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configuration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전 반드시 수행되어야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(low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하드웨어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 소비를 줄이기 위해 자동으로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pull-up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정지하지만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 up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해줘야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활성화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수행하더라도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 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F59F7EBB-1BB7-FE7C-F04C-FDBFC8517E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3098" y="934539"/>
            <a:ext cx="4212299" cy="2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28945"/>
              </p:ext>
            </p:extLst>
          </p:nvPr>
        </p:nvGraphicFramePr>
        <p:xfrm>
          <a:off x="83626" y="868118"/>
          <a:ext cx="1197452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Test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CAN_BTR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 &amp; LBKM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선택됨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때에만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Test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Silent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frame, remote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수신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recessive(1,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보낼 수 있으며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할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Dominant bit(ACK, overload flag, active error flag)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보내야 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상태이지만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core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모니터링 할 수 있도록 내부적으로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Dominant 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통해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traffic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분석하는데 사용됨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(traffic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Back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LBKM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이벤트와의 독립을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core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무시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무시됨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Both mode(Silent mode + Loop back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Hot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selftest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recessive(1, HIGH)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Mode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5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34129</TotalTime>
  <Words>9849</Words>
  <Application>Microsoft Office PowerPoint</Application>
  <PresentationFormat>와이드스크린</PresentationFormat>
  <Paragraphs>1800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993</cp:revision>
  <dcterms:created xsi:type="dcterms:W3CDTF">2023-11-29T11:04:36Z</dcterms:created>
  <dcterms:modified xsi:type="dcterms:W3CDTF">2024-04-28T12:42:27Z</dcterms:modified>
</cp:coreProperties>
</file>