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37" r:id="rId4"/>
    <p:sldId id="34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1" r:id="rId20"/>
    <p:sldId id="333" r:id="rId21"/>
    <p:sldId id="334" r:id="rId22"/>
    <p:sldId id="335" r:id="rId23"/>
    <p:sldId id="336" r:id="rId24"/>
    <p:sldId id="34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7" y="1513295"/>
            <a:ext cx="11595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</a:t>
            </a:r>
            <a:endParaRPr lang="ko-KR" altLang="en-US" sz="28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5886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5477</Words>
  <Application>Microsoft Office PowerPoint</Application>
  <PresentationFormat>와이드스크린</PresentationFormat>
  <Paragraphs>640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345</cp:revision>
  <dcterms:created xsi:type="dcterms:W3CDTF">2023-11-29T11:04:36Z</dcterms:created>
  <dcterms:modified xsi:type="dcterms:W3CDTF">2024-01-14T17:54:50Z</dcterms:modified>
</cp:coreProperties>
</file>