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1" r:id="rId2"/>
    <p:sldId id="343" r:id="rId3"/>
    <p:sldId id="316" r:id="rId4"/>
    <p:sldId id="320" r:id="rId5"/>
    <p:sldId id="321" r:id="rId6"/>
    <p:sldId id="324" r:id="rId7"/>
    <p:sldId id="319" r:id="rId8"/>
    <p:sldId id="317" r:id="rId9"/>
    <p:sldId id="318" r:id="rId10"/>
    <p:sldId id="323" r:id="rId11"/>
    <p:sldId id="322" r:id="rId12"/>
    <p:sldId id="341" r:id="rId13"/>
    <p:sldId id="325" r:id="rId14"/>
    <p:sldId id="332" r:id="rId15"/>
    <p:sldId id="333" r:id="rId16"/>
    <p:sldId id="339" r:id="rId17"/>
    <p:sldId id="327" r:id="rId18"/>
    <p:sldId id="328" r:id="rId19"/>
    <p:sldId id="342" r:id="rId20"/>
    <p:sldId id="336" r:id="rId21"/>
    <p:sldId id="337" r:id="rId22"/>
    <p:sldId id="330" r:id="rId23"/>
    <p:sldId id="329" r:id="rId24"/>
    <p:sldId id="335" r:id="rId25"/>
    <p:sldId id="334" r:id="rId26"/>
    <p:sldId id="338" r:id="rId27"/>
    <p:sldId id="340" r:id="rId28"/>
    <p:sldId id="32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</p14:sldIdLst>
        </p14:section>
        <p14:section name="OOP Concept" id="{7D48EC47-33B3-4024-B8C4-04D8B4EB0C40}">
          <p14:sldIdLst>
            <p14:sldId id="343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  <p14:sldId id="341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Tuple" id="{D57DA7E2-9E3B-4135-B89E-0F6916272906}">
          <p14:sldIdLst>
            <p14:sldId id="339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Set" id="{43B40522-98BF-4281-ACA7-769A065DB6ED}">
          <p14:sldIdLst>
            <p14:sldId id="342"/>
          </p14:sldIdLst>
        </p14:section>
        <p14:section name="List" id="{ACC7AB4D-61B2-4B05-B85A-9517E8978B97}">
          <p14:sldIdLst>
            <p14:sldId id="336"/>
            <p14:sldId id="337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Built-In Functions" id="{5078CA8E-0871-4457-8D8D-7616718CD2D4}">
          <p14:sldIdLst>
            <p14:sldId id="338"/>
            <p14:sldId id="340"/>
          </p14:sldIdLst>
        </p14:section>
        <p14:section name="Lambda" id="{74FDED0B-2977-427A-BE47-FA0F03AE3C46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5" autoAdjust="0"/>
    <p:restoredTop sz="90382" autoAdjust="0"/>
  </p:normalViewPr>
  <p:slideViewPr>
    <p:cSldViewPr snapToGrid="0">
      <p:cViewPr>
        <p:scale>
          <a:sx n="66" d="100"/>
          <a:sy n="66" d="100"/>
        </p:scale>
        <p:origin x="96" y="1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https://www.geeksforgeeks.org/boolean-data-type-in-python/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https://www.geeksforgeeks.org/unpacking-a-tuple-in-python/</a:t>
            </a:r>
          </a:p>
          <a:p>
            <a:r>
              <a:rPr lang="en-US" altLang="ko-KR" dirty="0"/>
              <a:t>https://www.geeksforgeeks.org/python-tuples/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https://www.geeksforgeeks.org/sets-in-python/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https://www.geeksforgeeks.org/python-oops-concepts/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5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</a:p>
          <a:p>
            <a:r>
              <a:rPr lang="en-US" altLang="ko-KR" dirty="0"/>
              <a:t>https://www.geeksforgeeks.org/append-extend-python/</a:t>
            </a:r>
          </a:p>
          <a:p>
            <a:r>
              <a:rPr lang="en-US" altLang="ko-KR" dirty="0"/>
              <a:t>https://www.geeksforgeeks.org/list-methods-in-python-set-2-del-remove-sort-insert-pop-extend/</a:t>
            </a:r>
          </a:p>
          <a:p>
            <a:r>
              <a:rPr lang="en-US" altLang="ko-KR" dirty="0"/>
              <a:t>https://www.geeksforgeeks.org/python-list-index/</a:t>
            </a:r>
          </a:p>
          <a:p>
            <a:r>
              <a:rPr lang="en-US" altLang="ko-KR" dirty="0"/>
              <a:t>https://www.geeksforgeeks.org/python-list-count-method/</a:t>
            </a:r>
          </a:p>
          <a:p>
            <a:r>
              <a:rPr lang="en-US" altLang="ko-KR" dirty="0"/>
              <a:t>https://www.geeksforgeeks.org/sort-in-python/</a:t>
            </a:r>
          </a:p>
          <a:p>
            <a:r>
              <a:rPr lang="en-US" altLang="ko-KR" dirty="0"/>
              <a:t>https://www.geeksforgeeks.org/python-list-copy-method/</a:t>
            </a:r>
          </a:p>
          <a:p>
            <a:r>
              <a:rPr lang="en-US" altLang="ko-KR" dirty="0"/>
              <a:t>https://www.geeksforgeeks.org/python-list-pop-method/</a:t>
            </a:r>
          </a:p>
          <a:p>
            <a:r>
              <a:rPr lang="en-US" altLang="ko-KR" dirty="0"/>
              <a:t>https://www.geeksforgeeks.org/difference-between-shallow-and-deep-copy-of-a-class/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5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https://www.geeksforgeeks.org/reduce-in-python/</a:t>
            </a:r>
          </a:p>
          <a:p>
            <a:r>
              <a:rPr lang="en-US" altLang="ko-KR" dirty="0"/>
              <a:t>https://www.geeksforgeeks.org/python-itertools-accumulate/</a:t>
            </a:r>
          </a:p>
          <a:p>
            <a:r>
              <a:rPr lang="en-US" altLang="ko-KR" dirty="0"/>
              <a:t>https://www.geeksforgeeks.org/ord-function-python/</a:t>
            </a:r>
          </a:p>
          <a:p>
            <a:r>
              <a:rPr lang="en-US" altLang="ko-KR" dirty="0"/>
              <a:t>https://www.geeksforgeeks.org/python-2-number-cmplist-method/</a:t>
            </a:r>
          </a:p>
          <a:p>
            <a:r>
              <a:rPr lang="en-US" altLang="ko-KR" dirty="0"/>
              <a:t>https://www.geeksforgeeks.org/python-max-function/</a:t>
            </a:r>
          </a:p>
          <a:p>
            <a:r>
              <a:rPr lang="en-US" altLang="ko-KR" dirty="0"/>
              <a:t>https://www.geeksforgeeks.org/python-min-function/</a:t>
            </a:r>
          </a:p>
          <a:p>
            <a:r>
              <a:rPr lang="en-US" altLang="ko-KR" dirty="0"/>
              <a:t>https://www.geeksforgeeks.org/sum-function-python/</a:t>
            </a:r>
          </a:p>
          <a:p>
            <a:r>
              <a:rPr lang="en-US" altLang="ko-KR" dirty="0"/>
              <a:t>https://www.geeksforgeeks.org/any-all-in-python/</a:t>
            </a:r>
          </a:p>
          <a:p>
            <a:r>
              <a:rPr lang="en-US" altLang="ko-KR" dirty="0"/>
              <a:t>https://www.geeksforgeeks.org/python-len-function/</a:t>
            </a:r>
          </a:p>
          <a:p>
            <a:r>
              <a:rPr lang="en-US" altLang="ko-KR" dirty="0"/>
              <a:t>https://www.geeksforgeeks.org/enumerate-in-python/</a:t>
            </a:r>
          </a:p>
          <a:p>
            <a:r>
              <a:rPr lang="en-US" altLang="ko-KR" dirty="0"/>
              <a:t>https://www.geeksforgeeks.org/filter-in-python/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3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https://www.geeksforgeeks.org/python-range-function/</a:t>
            </a:r>
          </a:p>
          <a:p>
            <a:r>
              <a:rPr lang="en-US" altLang="ko-KR" dirty="0"/>
              <a:t>https://www.geeksforgeeks.org/python-next-method/?ref=lbp</a:t>
            </a:r>
          </a:p>
          <a:p>
            <a:r>
              <a:rPr lang="en-US" altLang="ko-KR" dirty="0"/>
              <a:t>https://www.geeksforgeeks.org/python-str-function/?ref=lbp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0330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iiterals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2 variables belong to same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value is present in list, tuple, range,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823D02-56AB-5882-FEE7-F23E23064D28}"/>
              </a:ext>
            </a:extLst>
          </p:cNvPr>
          <p:cNvGrpSpPr/>
          <p:nvPr/>
        </p:nvGrpSpPr>
        <p:grpSpPr>
          <a:xfrm>
            <a:off x="5127133" y="947688"/>
            <a:ext cx="1121890" cy="1344487"/>
            <a:chOff x="4895850" y="1990725"/>
            <a:chExt cx="2400300" cy="2876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E1BB6-A658-F0A7-8959-05580B30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1990725"/>
              <a:ext cx="2400300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4A0E4-CA31-E42F-CFE3-85BE5FDC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860" y="1996229"/>
              <a:ext cx="5905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22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477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unordered, mutable,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duplicate elements, use curly braces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6911872" y="4289018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5650830" y="5326888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422587" y="5121374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185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Indexed by integer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Values are separated by comma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 or unpacking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concatenation, use + operator like tup1 + tup2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deleting, use del keyword like del tup1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tuple and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Generally, use tuple for heterogeneous data type,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Iterating through tuple is faster than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tuple is immutable, list is mutable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Unpacking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number of variables on left-hand side should be equal to number of values in given 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all remaining values will be assigned to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input parameter of function like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(x, y): ... 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(*z))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9D1C1E-1A85-167F-B427-D59680D4F386}"/>
              </a:ext>
            </a:extLst>
          </p:cNvPr>
          <p:cNvGrpSpPr/>
          <p:nvPr/>
        </p:nvGrpSpPr>
        <p:grpSpPr>
          <a:xfrm>
            <a:off x="7686181" y="986944"/>
            <a:ext cx="2183088" cy="3504940"/>
            <a:chOff x="3740702" y="821918"/>
            <a:chExt cx="3629025" cy="58263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44204B-F2D5-5EAC-EE3A-A789C8C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702" y="821918"/>
              <a:ext cx="3629025" cy="346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76FECC-D3A4-3EB9-7E2E-BE8A4C69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702" y="4290411"/>
              <a:ext cx="3629024" cy="235789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3015AD-1A14-B146-5A7A-B9FE5F97ABF7}"/>
              </a:ext>
            </a:extLst>
          </p:cNvPr>
          <p:cNvGrpSpPr/>
          <p:nvPr/>
        </p:nvGrpSpPr>
        <p:grpSpPr>
          <a:xfrm>
            <a:off x="10016225" y="980427"/>
            <a:ext cx="1942432" cy="3427074"/>
            <a:chOff x="7783468" y="1174343"/>
            <a:chExt cx="3228975" cy="56969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68C022-7DAE-F79D-95E7-29B88BF6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3468" y="1174343"/>
              <a:ext cx="3228975" cy="31146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9E9EBBF-BDEA-C702-2365-9679394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3363" y="4288313"/>
              <a:ext cx="3195685" cy="258297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337525-595D-BBA1-D0C8-458306E4CE45}"/>
              </a:ext>
            </a:extLst>
          </p:cNvPr>
          <p:cNvGrpSpPr/>
          <p:nvPr/>
        </p:nvGrpSpPr>
        <p:grpSpPr>
          <a:xfrm>
            <a:off x="233865" y="4916161"/>
            <a:ext cx="4435031" cy="1750858"/>
            <a:chOff x="3695132" y="4654316"/>
            <a:chExt cx="7769028" cy="30670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2A21DD8-10E1-05FD-9C20-6BA3B835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132" y="4654316"/>
              <a:ext cx="4705350" cy="30670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6047E23-66DD-D2F0-848A-1C8CB6D3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635" y="4658787"/>
              <a:ext cx="3057525" cy="178117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D748BC-F26A-C0CE-9A13-FAA65F4B154E}"/>
              </a:ext>
            </a:extLst>
          </p:cNvPr>
          <p:cNvGrpSpPr/>
          <p:nvPr/>
        </p:nvGrpSpPr>
        <p:grpSpPr>
          <a:xfrm>
            <a:off x="4803839" y="4916161"/>
            <a:ext cx="1816107" cy="1625796"/>
            <a:chOff x="397703" y="2906517"/>
            <a:chExt cx="3181350" cy="284797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ED58A1C-58CC-B5E9-D64D-A16092B1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03" y="2906517"/>
              <a:ext cx="3181350" cy="284797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1E25D61-41C3-7B96-C463-EE91B9A9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252" y="5196874"/>
              <a:ext cx="5429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2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7011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unordered(can’t access element by using index),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mutable, no duplicate elements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curly braces {}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on hash 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heterogeneous value is possible like sets1 = {“hello”, “for”, 10, 5.2, True}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Immutable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Done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is implemented using dictionary with dummy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set.add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(on average case: O(1), worst case: O(n)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Only instances of immutable type can be added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merging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| operator (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getting intersection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set.intersection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&amp; operator ( O(min(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finding difference of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set.difference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– operator ( set1-set2: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remove all elements in set,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(object isn’t removed)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==, !=, &lt;=, &lt;, &gt;, &gt;=, |, &amp;, -, ^(unique element in sets like s1 = { 1,2, 3}, s2={2,3,4}  1,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54399-6E99-DEB8-CEF2-577D61E1C08B}"/>
              </a:ext>
            </a:extLst>
          </p:cNvPr>
          <p:cNvGrpSpPr/>
          <p:nvPr/>
        </p:nvGrpSpPr>
        <p:grpSpPr>
          <a:xfrm>
            <a:off x="7026275" y="1041811"/>
            <a:ext cx="2028825" cy="411913"/>
            <a:chOff x="4524375" y="3109912"/>
            <a:chExt cx="3143251" cy="638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27DB69-DDF5-241D-9C7F-D705EC1B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375" y="3109912"/>
              <a:ext cx="3143250" cy="638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FE9F5E-2888-43FB-755D-2CE5A441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426" y="3405187"/>
              <a:ext cx="457200" cy="3429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4C1925-839C-5C50-0F19-71E16108155A}"/>
              </a:ext>
            </a:extLst>
          </p:cNvPr>
          <p:cNvGrpSpPr/>
          <p:nvPr/>
        </p:nvGrpSpPr>
        <p:grpSpPr>
          <a:xfrm>
            <a:off x="7916011" y="1557127"/>
            <a:ext cx="2080050" cy="2006118"/>
            <a:chOff x="3848100" y="1528762"/>
            <a:chExt cx="4495801" cy="43360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F2910-B641-69AA-12EE-E653F9228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8100" y="1528762"/>
              <a:ext cx="4495800" cy="38004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85A1087-E665-6390-B464-0ED484F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8691" y="5329238"/>
              <a:ext cx="4495210" cy="53553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13E7769-9074-8670-714B-4EABD682037C}"/>
              </a:ext>
            </a:extLst>
          </p:cNvPr>
          <p:cNvGrpSpPr/>
          <p:nvPr/>
        </p:nvGrpSpPr>
        <p:grpSpPr>
          <a:xfrm>
            <a:off x="10134291" y="1543601"/>
            <a:ext cx="1824038" cy="2546011"/>
            <a:chOff x="4271962" y="1419225"/>
            <a:chExt cx="3648075" cy="509202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71DB880-EA38-06CD-0E2C-F02AF7D9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1962" y="1419225"/>
              <a:ext cx="3648075" cy="4019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2B7087-896B-69D7-A1A0-AA2E6BF0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962" y="5421651"/>
              <a:ext cx="3648075" cy="108959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398881-53F7-55BA-A9CD-5BE74FBE0D23}"/>
              </a:ext>
            </a:extLst>
          </p:cNvPr>
          <p:cNvGrpSpPr/>
          <p:nvPr/>
        </p:nvGrpSpPr>
        <p:grpSpPr>
          <a:xfrm>
            <a:off x="7162075" y="3921033"/>
            <a:ext cx="2096817" cy="2219677"/>
            <a:chOff x="3657600" y="847725"/>
            <a:chExt cx="4876800" cy="516255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F426ACF-D37D-BEF6-ED60-09E8CAEC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847725"/>
              <a:ext cx="4876800" cy="516255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4298BFB-58CC-7863-0E11-BE1A237D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09149" y="859863"/>
              <a:ext cx="2925251" cy="10082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13881A-81F0-48EA-DA12-E25BA690BEFD}"/>
              </a:ext>
            </a:extLst>
          </p:cNvPr>
          <p:cNvGrpSpPr/>
          <p:nvPr/>
        </p:nvGrpSpPr>
        <p:grpSpPr>
          <a:xfrm>
            <a:off x="9356170" y="4206157"/>
            <a:ext cx="2546458" cy="2317277"/>
            <a:chOff x="3238500" y="828675"/>
            <a:chExt cx="5715000" cy="5200650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539FA3-B63E-77B0-2098-402E279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8500" y="828675"/>
              <a:ext cx="5715000" cy="520065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BDB09AD-02DE-0B38-1A60-1C36AC7C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7375" y="828675"/>
              <a:ext cx="3837797" cy="106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8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2574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 Concept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Logical entity that contains attribute(public variable) and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For access attribute, use dot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Consists of state(attribute), behavior(method), identity(unique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42B59AB-9009-33A4-EED6-EA24FB106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1243012"/>
            <a:ext cx="5276850" cy="43719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98F0C-0417-F6F6-729A-00BADE91B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2824162"/>
            <a:ext cx="2343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543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and Dynamically sized array(set, tuple is immutable)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brackets []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elements, use index(integer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append(): only one argument needed,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insert(): position, value needed,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extend(): adding multiple elements is possible, O(n)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lst.reverse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reversed()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list(reversed(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remove(): remove first occurrence of element,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pop(): remove last element( O(1) ) or element at position( O(n)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swap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comma like lst1[0],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 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tuple like tup1 = lst1[pos1], lst1[pos2],  lst1[pos2], lst1[pos1] = tup1,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temp variable ,O(1)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enumerate(),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CE1818F-446F-8654-1406-E91E55AA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29" y="1474789"/>
            <a:ext cx="44100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47F7BE-0D2B-83D0-A1AD-A8FC5B89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67" y="2017714"/>
            <a:ext cx="3810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3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append(item): add element to end,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add all element of list to other list,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Difference of append() and extend():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append() add item as itself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extend() add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as element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lst.extend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‘h’, ‘e’]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insert(index, item): insert item at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remove(item): remove item from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clear(): remove all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index(item, start, end): return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start, end: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lowest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item isn’t exist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count(object): return the number of occurrences of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&gt;=2 parameter are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sort(key=..., reverse=...): sort items in ascending order,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optional, function that serves as key for sort comparison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reverse: optional, if True, sort in descending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reverse(): reverse order of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copy(): return copy of list(shallow copy)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Deep copy: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copy.deepcopy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Shallow copy: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slicing: only reflect modified nested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assignment operator(=): reflect modified original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pop(index): remove and return item at index(if no index, remove and return last element)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163EB7-7E4B-38E5-3B52-D554059B5FFB}"/>
              </a:ext>
            </a:extLst>
          </p:cNvPr>
          <p:cNvGrpSpPr/>
          <p:nvPr/>
        </p:nvGrpSpPr>
        <p:grpSpPr>
          <a:xfrm>
            <a:off x="10284717" y="985306"/>
            <a:ext cx="1682852" cy="809792"/>
            <a:chOff x="4724400" y="2943225"/>
            <a:chExt cx="2743201" cy="13200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389669-2774-A1BA-9FE4-AC1F25C4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943225"/>
              <a:ext cx="274320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ABFF4-7427-B230-29A7-F5D99DE9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1" y="3914775"/>
              <a:ext cx="2743200" cy="34848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3C394C-07E4-5D1D-D826-05C2F5C5A43B}"/>
              </a:ext>
            </a:extLst>
          </p:cNvPr>
          <p:cNvGrpSpPr/>
          <p:nvPr/>
        </p:nvGrpSpPr>
        <p:grpSpPr>
          <a:xfrm>
            <a:off x="8079744" y="989089"/>
            <a:ext cx="2073192" cy="775585"/>
            <a:chOff x="4400550" y="2933700"/>
            <a:chExt cx="3390901" cy="126854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63BE771-DE8D-E263-2227-25337810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550" y="2933700"/>
              <a:ext cx="3390900" cy="9906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3F2D12B-E6A6-B2EB-003C-70B1232B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551" y="3924299"/>
              <a:ext cx="3390900" cy="2779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1F0A829-23A4-5D22-5747-ADF8B271884F}"/>
              </a:ext>
            </a:extLst>
          </p:cNvPr>
          <p:cNvGrpSpPr/>
          <p:nvPr/>
        </p:nvGrpSpPr>
        <p:grpSpPr>
          <a:xfrm>
            <a:off x="5528848" y="2145425"/>
            <a:ext cx="2207619" cy="1933629"/>
            <a:chOff x="3155951" y="2284685"/>
            <a:chExt cx="4314825" cy="377930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2728B61-9FD2-34E9-C3E9-98E11EF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5951" y="2292092"/>
              <a:ext cx="4314825" cy="37719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9E945E6-6EFE-37C9-B16F-4F7EE8F3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8301" y="2284685"/>
              <a:ext cx="2199424" cy="49986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D159A6-FA1A-21E4-81BC-791E7FB15BF7}"/>
              </a:ext>
            </a:extLst>
          </p:cNvPr>
          <p:cNvGrpSpPr/>
          <p:nvPr/>
        </p:nvGrpSpPr>
        <p:grpSpPr>
          <a:xfrm>
            <a:off x="7944334" y="2150293"/>
            <a:ext cx="2699825" cy="961947"/>
            <a:chOff x="2665720" y="4755519"/>
            <a:chExt cx="5276850" cy="188014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95F45BC-39CE-1614-80BA-F828D44C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65720" y="4755519"/>
              <a:ext cx="5276850" cy="16383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57B66A1-CFA5-BC37-BC81-A8C369A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5720" y="6386893"/>
              <a:ext cx="5276850" cy="24876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777D83A-1008-789D-2106-301F5F810C8B}"/>
              </a:ext>
            </a:extLst>
          </p:cNvPr>
          <p:cNvGrpSpPr/>
          <p:nvPr/>
        </p:nvGrpSpPr>
        <p:grpSpPr>
          <a:xfrm>
            <a:off x="7936754" y="3175183"/>
            <a:ext cx="3377219" cy="1031404"/>
            <a:chOff x="6614959" y="4308842"/>
            <a:chExt cx="6600826" cy="2015894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A06284C-0336-71D4-3CFD-FC939B8D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4959" y="4308842"/>
              <a:ext cx="6600825" cy="170497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89A63CF-98DC-F055-EE0D-DDDFC141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17275" y="6011287"/>
              <a:ext cx="6598510" cy="313449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A9B55DA-8936-975F-9412-6454A9BF414B}"/>
              </a:ext>
            </a:extLst>
          </p:cNvPr>
          <p:cNvGrpSpPr/>
          <p:nvPr/>
        </p:nvGrpSpPr>
        <p:grpSpPr>
          <a:xfrm>
            <a:off x="7944334" y="4289018"/>
            <a:ext cx="3649087" cy="2409218"/>
            <a:chOff x="4430657" y="4371938"/>
            <a:chExt cx="4934000" cy="32575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C3A2859-9A2C-73AD-24DC-625717E0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0657" y="4371938"/>
              <a:ext cx="3143250" cy="325755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0380333-4DEA-55AA-53CE-5B7247BE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64432" y="4386775"/>
              <a:ext cx="1800225" cy="225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9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4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 from other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tuple, string, array,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3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Built-In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accumulate(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iterator containing each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operation is addition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apply function to all of list elements in sequence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combined with operator functions(defined in operator module)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reduce() and accumulate()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module: reduce()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module, accumulate()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reduce() stores intermediate result and returns summation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accumulate() returns iterator containing intermediate result(last iterator returns summation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Both function are different about parameter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overloading, can use 3 parameter like 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initializer(default 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Unicode code from given character(Inverse function: chr(num)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all(list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all of items are True or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any(list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any of item is True, return False if empty or all are False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start=0): add counter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returns iterator with index and element pair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iterator that is filtered(Store only elements that return True)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del: delete all elements like del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[2:5]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(object): return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min(object): return minimum element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max(): return maximum element(value)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max(arg1, arg2,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arg1, arg2: object of same datatype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multiple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comparison function based on return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key, default])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value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start): return sum of all elements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6C4B13-CA1D-9D5F-D91C-C90B8A85DC97}"/>
              </a:ext>
            </a:extLst>
          </p:cNvPr>
          <p:cNvGrpSpPr/>
          <p:nvPr/>
        </p:nvGrpSpPr>
        <p:grpSpPr>
          <a:xfrm>
            <a:off x="8903136" y="943931"/>
            <a:ext cx="2990850" cy="1541743"/>
            <a:chOff x="3943350" y="2319337"/>
            <a:chExt cx="4305300" cy="22193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0BEA79-D406-881A-29FA-17E41DB0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0" y="2319337"/>
              <a:ext cx="4305300" cy="22193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A8DD-8CC8-1E75-80C8-A29BF548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41" y="2319337"/>
              <a:ext cx="2905125" cy="533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D0E8A2-DD31-59E3-8BB0-07FCE469B54F}"/>
              </a:ext>
            </a:extLst>
          </p:cNvPr>
          <p:cNvGrpSpPr/>
          <p:nvPr/>
        </p:nvGrpSpPr>
        <p:grpSpPr>
          <a:xfrm>
            <a:off x="6150693" y="943931"/>
            <a:ext cx="2691871" cy="1030929"/>
            <a:chOff x="4081462" y="2657475"/>
            <a:chExt cx="4029075" cy="154305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91DFEB-3FEF-CCC8-0A29-11198100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1462" y="2657475"/>
              <a:ext cx="4029075" cy="15430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452DAB-ADCF-0CF1-B78B-11831BF9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848" y="2657475"/>
              <a:ext cx="2619375" cy="36195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9FB9B4-D365-C8CC-3DA5-ADA2D46F201E}"/>
              </a:ext>
            </a:extLst>
          </p:cNvPr>
          <p:cNvGrpSpPr/>
          <p:nvPr/>
        </p:nvGrpSpPr>
        <p:grpSpPr>
          <a:xfrm>
            <a:off x="8903136" y="2551405"/>
            <a:ext cx="2582863" cy="1322931"/>
            <a:chOff x="4071937" y="2581275"/>
            <a:chExt cx="4048125" cy="207343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9D65F4-B482-963E-D821-05265F5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1937" y="2581275"/>
              <a:ext cx="4048125" cy="16954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9CB9FE8-C8D2-C4B2-0598-B022E5C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1937" y="4262335"/>
              <a:ext cx="4048125" cy="392371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9B134D-A629-CCD4-21EB-27095DC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015" y="3990608"/>
            <a:ext cx="2187993" cy="130046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13EA9-9DBF-CD28-2BC4-5A2C1CD04B7F}"/>
              </a:ext>
            </a:extLst>
          </p:cNvPr>
          <p:cNvGrpSpPr/>
          <p:nvPr/>
        </p:nvGrpSpPr>
        <p:grpSpPr>
          <a:xfrm>
            <a:off x="4453287" y="918729"/>
            <a:ext cx="1663065" cy="967173"/>
            <a:chOff x="4752975" y="2647950"/>
            <a:chExt cx="2686050" cy="15621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211924A-6830-28FA-8EC2-BCBA0902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2975" y="2647950"/>
              <a:ext cx="2686050" cy="1562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9F83D1-2363-4A36-E0E4-5FC294BA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" t="4180" r="-1"/>
            <a:stretch/>
          </p:blipFill>
          <p:spPr>
            <a:xfrm>
              <a:off x="7300318" y="2647950"/>
              <a:ext cx="138707" cy="867410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F61D8C4-E50A-098E-EFB9-A127C6420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015" y="5691039"/>
            <a:ext cx="2469281" cy="88640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83F805-1B58-279F-9C8C-F32FE537CD0C}"/>
              </a:ext>
            </a:extLst>
          </p:cNvPr>
          <p:cNvGrpSpPr/>
          <p:nvPr/>
        </p:nvGrpSpPr>
        <p:grpSpPr>
          <a:xfrm>
            <a:off x="6823047" y="4613401"/>
            <a:ext cx="1896909" cy="2040861"/>
            <a:chOff x="4405312" y="1990725"/>
            <a:chExt cx="3381375" cy="36379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738866E-1C38-7043-D220-CB3C1253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5312" y="1990725"/>
              <a:ext cx="3381375" cy="287655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936E9CC-B0DD-3F16-25DC-27A333C4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8307" y="4880423"/>
              <a:ext cx="3378380" cy="7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6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720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range()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sequence of numbers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range(start, stop, step)  only integer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stop: next value after end value of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optional, integer value(must not be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range(5)  0 ~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Concatenation of 2 range()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chain()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res = chain(range(5), range(10, 20, 2))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range() with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range(10)[-1]  9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next item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next(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default value to be printed if reach end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 of range: call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StopIteration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exception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convert object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str(object, encoding=‘utf-8?, errors=‘strict’)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errors=‘strict’: raise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errors=‘ignore’: ignore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errors=‘replace’: replace abnormal character to 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backslashreplace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replace abnormal character to backslash escapes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xmlcharrefreplace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abnormal character to XML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insert \n{...} escape sequence instead of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 = str(“hello”), print(s)  hello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86352D-8802-8811-1AD8-2C9F830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926" y="2916946"/>
            <a:ext cx="2792425" cy="1407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BD653-0AD3-03CC-608F-7C8F338B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887" y="2576512"/>
            <a:ext cx="5610225" cy="1704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B10487E-B7E3-7C1E-9A3A-41503503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825" y="3119437"/>
            <a:ext cx="1276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11895</Words>
  <Application>Microsoft Office PowerPoint</Application>
  <PresentationFormat>와이드스크린</PresentationFormat>
  <Paragraphs>2065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김 성호</cp:lastModifiedBy>
  <cp:revision>708</cp:revision>
  <dcterms:created xsi:type="dcterms:W3CDTF">2023-11-29T11:04:36Z</dcterms:created>
  <dcterms:modified xsi:type="dcterms:W3CDTF">2024-05-25T14:57:06Z</dcterms:modified>
</cp:coreProperties>
</file>