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0" r:id="rId2"/>
    <p:sldId id="402" r:id="rId3"/>
    <p:sldId id="401" r:id="rId4"/>
    <p:sldId id="407" r:id="rId5"/>
    <p:sldId id="408" r:id="rId6"/>
    <p:sldId id="409" r:id="rId7"/>
    <p:sldId id="410" r:id="rId8"/>
    <p:sldId id="406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03" r:id="rId19"/>
    <p:sldId id="404" r:id="rId20"/>
    <p:sldId id="40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1" autoAdjust="0"/>
    <p:restoredTop sz="82470" autoAdjust="0"/>
  </p:normalViewPr>
  <p:slideViewPr>
    <p:cSldViewPr snapToGrid="0">
      <p:cViewPr>
        <p:scale>
          <a:sx n="66" d="100"/>
          <a:sy n="66" d="100"/>
        </p:scale>
        <p:origin x="148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1683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전송을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개를 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하여 전송을 요청하기 전 식별자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DLC,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register write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권한이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wait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최우선이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scheduled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전송이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RQCP, TXOK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전송 성공을 나타냄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전송이 실패할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Lost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ALST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Transmission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주어짐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값이 작은 식별자가 최우선 순위를 가지게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값이 동일하다면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낮은 것부터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Transmit Request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TXFP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전송에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ABRQ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사용자는 전송 요청을 중단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Pending/Scheduled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즉시 중단됨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결과를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bit set,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중단되고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경우에서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적어도 현재 전송의 끝에서 다시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Nonautomatic Retransmission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Triggered Communication option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요구사항을 충족하기 위해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NART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시작되며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시도가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arbitration loss/error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재시작하지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전송 시도 끝에서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완료되었다고 여기고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TXOK, ALST, TERR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표시됨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6B14E0C-2CF2-B36B-30EE-31783E16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9611" y="1894266"/>
            <a:ext cx="4201135" cy="29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7332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Triggered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활성화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stamp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마다 증가됨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전송과 수신에서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캡쳐됨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제공됨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단순화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일관성 보장을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관리됨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Message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따르고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통과했을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Management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시작하고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수신된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01b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설정하는 이벤트에 신호를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읽고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해제함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동안에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(FMP[1:0} = 10b)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3(FMP[1:0]=11b)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만다는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반복됨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반드시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그렇지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야기하고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구성에 따라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Disabled(CAN_MCR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reset),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덮여쓰여짐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항상 최신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Enabled(CAN_MCR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related Interrupts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bit set,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FOVIE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FOVR bit set,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C62A6A44-9F76-1FBA-53D1-D632D933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169" y="1005550"/>
            <a:ext cx="3445926" cy="30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69671"/>
              </p:ext>
            </p:extLst>
          </p:nvPr>
        </p:nvGraphicFramePr>
        <p:xfrm>
          <a:off x="83626" y="868118"/>
          <a:ext cx="1197452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Scalable Width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Scale &amp; Mode Configuration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Storage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Management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Recovery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 Access Protection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Control &amp; Status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Mailbox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Filter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 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5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1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1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73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961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dominant(0, LOW)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신호 충돌 대책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(CSMA/CA)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Protocol(Standard)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(dominant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신호가 메시지 전송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bits)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신호를 보내면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낮은 것이 먼저 보내지고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나머지는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 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Field(6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(DLC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전송하는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K-line, LIN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checksum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CRC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g(X) = 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모듈러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])(01: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정상수신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비정상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 (stuffing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CAN(29 bits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SSR(Substitute Remote Request): Extension format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R1: Reserved bit(1 bit)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3B048CCF-A706-8316-ACEF-289F2C29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5" y="2137305"/>
            <a:ext cx="6599463" cy="544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11D976-4D7F-CBF5-1F92-28EBD7D9B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183" y="2804834"/>
            <a:ext cx="6593735" cy="5384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9F01D2A-F3E7-EC89-B15C-D85936CE66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389" y="4927191"/>
            <a:ext cx="5406675" cy="165460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75C2CDF-D98F-63C7-E2BC-73A185C346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8343" y="4013114"/>
            <a:ext cx="5140650" cy="5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367"/>
              </p:ext>
            </p:extLst>
          </p:nvPr>
        </p:nvGraphicFramePr>
        <p:xfrm>
          <a:off x="83626" y="868118"/>
          <a:ext cx="119745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달아줘야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차등신호로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차등신호를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신호로 변환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정전기 같은 왜란에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손상을 입어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 입는 것을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Terminal Resistor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왜곡을 보호하기 위한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ISO 11898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CAN 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 종단에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30E2D540-1D12-18B0-0BE1-4B2F9387A7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2383579"/>
            <a:ext cx="4494502" cy="18819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B73D8A0-6E49-AEEC-3317-7605DEB9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76080"/>
            <a:ext cx="4798710" cy="25274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64161E2-AD96-C3A4-E2CB-961F3E8DAA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073" y="4113824"/>
            <a:ext cx="3931964" cy="27884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128" y="2351246"/>
            <a:ext cx="5371657" cy="18078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528" y="2548107"/>
            <a:ext cx="22760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6626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프레임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Frame(2.0A), Extended Frame(2.0B)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ote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Frame: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형태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받은 장치는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reception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 응답 기능이 설정되어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일치해야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Frame: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규칙을 어기는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(stuffing error)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송신해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있음을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6~12 bits flag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종료 상태로 이루어짐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 Overload Frame: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처리 중일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시작을 지연하기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6~7 bits overload flag + 8 bits overload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 count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주지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CRC 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나올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장치들이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받을 때까지 기다리도록 하기 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error: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서로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(SOF~EOF)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 error: ACK slot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수신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보내주지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수신 장치가 접속되어 있지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(ACK Del)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 error: CRC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맞지 않을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Stuff error: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규칙이 맞지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(SOF~CRC sequence)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error: CRC Del, ACK Del,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0(Dominant)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나타날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Status Transition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송신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(TX_CNT),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(RX_CNT)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검출되면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error counter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달라짐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error counter &gt;127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상태로 변화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active error frame(6 bits 0 status)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송신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passive error frame(6 bits 1 status)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인한 통신망 마비를 방지하기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권한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방지를 위해 지연시간 추가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TX_CNT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통신망 접속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H/W Reset, S/W Reset(128 * 11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HIGH(recessive) signal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수신받아야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9C08F23-D8F0-8413-3F1D-A86184C7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8325" y="4106894"/>
            <a:ext cx="4503059" cy="258026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6319972-A928-DAE9-16EA-45971556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3454"/>
              </p:ext>
            </p:extLst>
          </p:nvPr>
        </p:nvGraphicFramePr>
        <p:xfrm>
          <a:off x="4474300" y="2792791"/>
          <a:ext cx="7388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5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Stuffing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같은 상태로 유지되면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반대 상태로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설정하여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장치는 원래대로 복원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85508"/>
              </p:ext>
            </p:extLst>
          </p:nvPr>
        </p:nvGraphicFramePr>
        <p:xfrm>
          <a:off x="83626" y="868118"/>
          <a:ext cx="1197452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Application Protocol Using CAN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장치 파라미터에 쉬운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장치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이벤트 구동 데이터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동기적 읽기와 입출력 및 파라미터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자동화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액추에이터의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통합 수용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개방형 및 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장치에서의 상호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 실시간 기능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전원과 신호가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 cable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전송됨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p2p, multicast, multi-master, mater-slave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 addressing,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자동화를 위한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광전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manifold,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motor starter,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바코드기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저비용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 공급되는 네트워크에서 장비 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Kingdom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책임자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세계 제품 식별 표준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EAN/UPC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로봇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직조기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이동식 유압장치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 중요 앱을 위한 설계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성능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(scalability),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 SDC module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통합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OSEK/VDX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유닛 간의 데이터 교환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관리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결정 및 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 시스템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(ECU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실시간 실행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장치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비애플리케이션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관련 측면의 개발 및 변형 관리에 반복적 발생하는 높은 비용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제작 화사마다 다른 인터페이스로 인한 제어 유닛 호환성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(portability)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재사용성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비용과 개발 시간의 절감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SAE J1939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- 29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식별자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폐회로 제어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농업용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수확기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공공사업을 위한 엔진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Distributed System(SDS)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CAL &amp;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26500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설정을 위해 제공되며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transmission scheduler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어떤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전송해야 하는지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Acceptance Filter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확장가능하고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가능한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FIFO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734"/>
              </p:ext>
            </p:extLst>
          </p:nvPr>
        </p:nvGraphicFramePr>
        <p:xfrm>
          <a:off x="83626" y="868118"/>
          <a:ext cx="119745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Operating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INQR bit clear(INAK bit clear  INQR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오고가는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Timing(CAN_BTR), CAN options(CAN_MCR)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filter banks(mode, scale, FIFO assignment, activation, filter values)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FINIT bit(CAN_FMR)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FINIT =1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CAN_FA1R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activation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(FACT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 synchronization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기다림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CAN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동기화와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송신을 시작하기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위한 요청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함으로써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진입이 요청됨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독립적이지만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비활성일 때 수행되어야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전 반드시 수행되어야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(low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하드웨어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 소비를 줄이기 위해 자동으로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정지하지만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 up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수행하더라도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59F7EBB-1BB7-FE7C-F04C-FDBFC8517E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098" y="934539"/>
            <a:ext cx="4212299" cy="2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28945"/>
              </p:ext>
            </p:extLst>
          </p:nvPr>
        </p:nvGraphicFramePr>
        <p:xfrm>
          <a:off x="83626" y="868118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&amp; LBKM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frame, 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수신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recessive(1,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보낼 수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bit(ACK, overload flag, active error flag)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보내야 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모니터링 할 수 있도록 내부적으로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분석하는데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LBKM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이벤트와의 독립을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Both mode(Silent mode + Loop back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Hot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selftest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33701</TotalTime>
  <Words>5579</Words>
  <Application>Microsoft Office PowerPoint</Application>
  <PresentationFormat>와이드스크린</PresentationFormat>
  <Paragraphs>1013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953</cp:revision>
  <dcterms:created xsi:type="dcterms:W3CDTF">2023-11-29T11:04:36Z</dcterms:created>
  <dcterms:modified xsi:type="dcterms:W3CDTF">2024-04-25T14:37:27Z</dcterms:modified>
</cp:coreProperties>
</file>