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79317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by count of set bits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330662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/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4C144370-FAA7-AE99-B932-A02DFE2268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9124891"/>
                  </p:ext>
                </p:extLst>
              </p:nvPr>
            </p:nvGraphicFramePr>
            <p:xfrm>
              <a:off x="548803" y="-57150"/>
              <a:ext cx="3048000" cy="1714500"/>
            </p:xfrm>
            <a:graphic>
              <a:graphicData uri="http://schemas.microsoft.com/office/powerpoint/2016/slidezoom">
                <pslz:sldZm>
                  <pslz:sldZmObj sldId="319" cId="238138394">
                    <pslz:zmPr id="{02D9F2FF-147D-4C25-BA60-1498C32212E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슬라이드 확대/축소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C144370-FAA7-AE99-B932-A02DFE2268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803" y="-571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0817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650647" y="1671311"/>
            <a:ext cx="4541838" cy="474581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7167</Words>
  <Application>Microsoft Office PowerPoint</Application>
  <PresentationFormat>와이드스크린</PresentationFormat>
  <Paragraphs>827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309</cp:revision>
  <dcterms:created xsi:type="dcterms:W3CDTF">2023-11-29T11:04:36Z</dcterms:created>
  <dcterms:modified xsi:type="dcterms:W3CDTF">2024-01-12T14:20:23Z</dcterms:modified>
</cp:coreProperties>
</file>