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340" r:id="rId2"/>
    <p:sldId id="402" r:id="rId3"/>
    <p:sldId id="401" r:id="rId4"/>
    <p:sldId id="403" r:id="rId5"/>
    <p:sldId id="404" r:id="rId6"/>
    <p:sldId id="405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B183"/>
    <a:srgbClr val="33CC33"/>
    <a:srgbClr val="0000FF"/>
    <a:srgbClr val="009900"/>
    <a:srgbClr val="76717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4495" autoAdjust="0"/>
    <p:restoredTop sz="89986" autoAdjust="0"/>
  </p:normalViewPr>
  <p:slideViewPr>
    <p:cSldViewPr snapToGrid="0">
      <p:cViewPr>
        <p:scale>
          <a:sx n="75" d="100"/>
          <a:sy n="75" d="100"/>
        </p:scale>
        <p:origin x="168" y="-8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C7AC13-9DD4-4399-8160-642204A02976}" type="datetimeFigureOut">
              <a:rPr lang="ko-KR" altLang="en-US" smtClean="0"/>
              <a:t>2024-04-22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744C0A-982C-4E8F-9B87-952B32707B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8951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7DAC7682-D15A-B7D9-A461-B3484A607EAE}"/>
              </a:ext>
            </a:extLst>
          </p:cNvPr>
          <p:cNvSpPr/>
          <p:nvPr userDrawn="1"/>
        </p:nvSpPr>
        <p:spPr>
          <a:xfrm>
            <a:off x="0" y="0"/>
            <a:ext cx="12192000" cy="7715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1793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38394AC-380F-3DD5-09EC-50A259E37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85348-FF0B-472B-B42C-CD62F26E0287}" type="datetimeFigureOut">
              <a:rPr lang="ko-KR" altLang="en-US" smtClean="0"/>
              <a:t>2024-04-22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AA63C56-3B68-2174-0838-2DFD5B787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16ACEA0-12D0-D757-2418-20B449603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80471-3823-4F1B-AEB4-6A0ECA417DD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CF50C62-FB70-032A-9213-C0DF2383A2E0}"/>
              </a:ext>
            </a:extLst>
          </p:cNvPr>
          <p:cNvSpPr/>
          <p:nvPr userDrawn="1"/>
        </p:nvSpPr>
        <p:spPr>
          <a:xfrm>
            <a:off x="0" y="0"/>
            <a:ext cx="12192000" cy="7715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2232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86C634-1328-2829-ACA9-CDFEEE9E9C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01766D1-583B-68B2-0635-1473295E13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13E022-B214-6656-F153-FB9470F17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7D4E6-4ACE-46EE-A5F5-E055F57E4E3E}" type="datetimeFigureOut">
              <a:rPr lang="ko-KR" altLang="en-US" smtClean="0"/>
              <a:t>2024-04-22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D408FB-38AC-6E42-C82D-6D0F9E524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078405-1D9B-AC1E-BBBE-90B561DB7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F0BD5-0B1A-4F7B-9E91-3A77B4CFA1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8413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78DDB73-3BC8-B5E8-E6B8-0766246CC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C5EC38-2D3F-E611-7A79-21E1EFA846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50C5EE-3C41-5B04-0118-800A23ED59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485348-FF0B-472B-B42C-CD62F26E0287}" type="datetimeFigureOut">
              <a:rPr lang="ko-KR" altLang="en-US" smtClean="0"/>
              <a:t>2024-04-22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C824BD-786C-78C4-8791-95EA21D3AD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F5D307-EC51-2CDC-FF7F-FC497B2FA6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880471-3823-4F1B-AEB4-6A0ECA417D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0471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56" r:id="rId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그룹 28">
            <a:extLst>
              <a:ext uri="{FF2B5EF4-FFF2-40B4-BE49-F238E27FC236}">
                <a16:creationId xmlns:a16="http://schemas.microsoft.com/office/drawing/2014/main" id="{C4BAF9F5-9C8C-2016-D92E-57C37AD4F88C}"/>
              </a:ext>
            </a:extLst>
          </p:cNvPr>
          <p:cNvGrpSpPr/>
          <p:nvPr/>
        </p:nvGrpSpPr>
        <p:grpSpPr>
          <a:xfrm>
            <a:off x="0" y="-4812"/>
            <a:ext cx="12192000" cy="1373404"/>
            <a:chOff x="0" y="84708"/>
            <a:chExt cx="12192000" cy="1373404"/>
          </a:xfrm>
          <a:solidFill>
            <a:schemeClr val="accent5">
              <a:lumMod val="75000"/>
            </a:schemeClr>
          </a:solidFill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67713E3A-59BA-841D-F4D9-A96CF09CB40E}"/>
                </a:ext>
              </a:extLst>
            </p:cNvPr>
            <p:cNvSpPr/>
            <p:nvPr/>
          </p:nvSpPr>
          <p:spPr>
            <a:xfrm>
              <a:off x="0" y="84708"/>
              <a:ext cx="12192000" cy="13734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3BB6766-840E-527D-35AB-EB40DA27F340}"/>
                </a:ext>
              </a:extLst>
            </p:cNvPr>
            <p:cNvSpPr txBox="1"/>
            <p:nvPr/>
          </p:nvSpPr>
          <p:spPr>
            <a:xfrm>
              <a:off x="0" y="171246"/>
              <a:ext cx="12192000" cy="120032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ctr">
                <a:defRPr sz="7200" b="1">
                  <a:solidFill>
                    <a:schemeClr val="bg1"/>
                  </a:solidFill>
                  <a:effectLst>
                    <a:glow rad="127000">
                      <a:schemeClr val="accent1">
                        <a:alpha val="40000"/>
                      </a:scheme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</a:lstStyle>
            <a:p>
              <a:r>
                <a:rPr lang="en-US" altLang="ko-KR" dirty="0"/>
                <a:t>-</a:t>
              </a:r>
              <a:endParaRPr lang="ko-KR" altLang="en-US" dirty="0"/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F4CD13C2-68AE-A6D8-9483-1B67751D38C4}"/>
              </a:ext>
            </a:extLst>
          </p:cNvPr>
          <p:cNvGrpSpPr/>
          <p:nvPr/>
        </p:nvGrpSpPr>
        <p:grpSpPr>
          <a:xfrm>
            <a:off x="0" y="1371300"/>
            <a:ext cx="12192000" cy="1373404"/>
            <a:chOff x="0" y="1453300"/>
            <a:chExt cx="12192000" cy="1373404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4EB73F6F-8334-87D9-670F-DE73AFFFFAC9}"/>
                </a:ext>
              </a:extLst>
            </p:cNvPr>
            <p:cNvSpPr/>
            <p:nvPr/>
          </p:nvSpPr>
          <p:spPr>
            <a:xfrm>
              <a:off x="0" y="1453300"/>
              <a:ext cx="12192000" cy="137340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841C81F-F809-E451-67D6-F890668E7D0D}"/>
                </a:ext>
              </a:extLst>
            </p:cNvPr>
            <p:cNvSpPr txBox="1"/>
            <p:nvPr/>
          </p:nvSpPr>
          <p:spPr>
            <a:xfrm>
              <a:off x="0" y="1544650"/>
              <a:ext cx="12192000" cy="120032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effectLst>
                    <a:glow rad="127000">
                      <a:schemeClr val="accent1">
                        <a:alpha val="40000"/>
                      </a:scheme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-</a:t>
              </a:r>
              <a:endParaRPr lang="ko-KR" altLang="en-US" sz="7200" b="1" dirty="0">
                <a:solidFill>
                  <a:schemeClr val="bg1"/>
                </a:solidFill>
                <a:effectLst>
                  <a:glow rad="127000">
                    <a:schemeClr val="accent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694E40E3-B3F2-84FA-07A9-B37D0BC55AA6}"/>
              </a:ext>
            </a:extLst>
          </p:cNvPr>
          <p:cNvGrpSpPr/>
          <p:nvPr/>
        </p:nvGrpSpPr>
        <p:grpSpPr>
          <a:xfrm>
            <a:off x="0" y="2739892"/>
            <a:ext cx="12192000" cy="1373404"/>
            <a:chOff x="0" y="2827006"/>
            <a:chExt cx="12192000" cy="1373404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981F6332-504B-7D5D-1199-B705AE1CEAFD}"/>
                </a:ext>
              </a:extLst>
            </p:cNvPr>
            <p:cNvSpPr/>
            <p:nvPr/>
          </p:nvSpPr>
          <p:spPr>
            <a:xfrm>
              <a:off x="0" y="2827006"/>
              <a:ext cx="12192000" cy="1373404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5487D21-77BD-3783-A046-77E81356775C}"/>
                </a:ext>
              </a:extLst>
            </p:cNvPr>
            <p:cNvSpPr txBox="1"/>
            <p:nvPr/>
          </p:nvSpPr>
          <p:spPr>
            <a:xfrm>
              <a:off x="0" y="2913544"/>
              <a:ext cx="12192000" cy="120032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effectLst>
                    <a:glow rad="127000">
                      <a:schemeClr val="accent1">
                        <a:alpha val="40000"/>
                      </a:scheme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-</a:t>
              </a:r>
              <a:endParaRPr lang="ko-KR" altLang="en-US" sz="7200" b="1" dirty="0">
                <a:solidFill>
                  <a:schemeClr val="bg1"/>
                </a:solidFill>
                <a:effectLst>
                  <a:glow rad="127000">
                    <a:schemeClr val="accent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804D63F4-804E-FA62-CE2E-AC98074E89F3}"/>
              </a:ext>
            </a:extLst>
          </p:cNvPr>
          <p:cNvGrpSpPr/>
          <p:nvPr/>
        </p:nvGrpSpPr>
        <p:grpSpPr>
          <a:xfrm>
            <a:off x="0" y="4116004"/>
            <a:ext cx="12192000" cy="1373404"/>
            <a:chOff x="0" y="4195900"/>
            <a:chExt cx="12192000" cy="1373404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96EF1324-D2D4-7FDA-598F-496AE13328BF}"/>
                </a:ext>
              </a:extLst>
            </p:cNvPr>
            <p:cNvSpPr/>
            <p:nvPr/>
          </p:nvSpPr>
          <p:spPr>
            <a:xfrm>
              <a:off x="0" y="4195900"/>
              <a:ext cx="12192000" cy="137340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F3DC2DC-C5AA-74A1-295C-65FFF02FC961}"/>
                </a:ext>
              </a:extLst>
            </p:cNvPr>
            <p:cNvSpPr txBox="1"/>
            <p:nvPr/>
          </p:nvSpPr>
          <p:spPr>
            <a:xfrm>
              <a:off x="0" y="4282438"/>
              <a:ext cx="12192000" cy="120032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effectLst>
                    <a:glow rad="127000">
                      <a:schemeClr val="accent1">
                        <a:alpha val="40000"/>
                      </a:scheme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-</a:t>
              </a:r>
              <a:endParaRPr lang="ko-KR" altLang="en-US" sz="7200" b="1" dirty="0">
                <a:solidFill>
                  <a:schemeClr val="bg1"/>
                </a:solidFill>
                <a:effectLst>
                  <a:glow rad="127000">
                    <a:schemeClr val="accent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9A269831-8503-FAED-768B-B462465DB5B0}"/>
              </a:ext>
            </a:extLst>
          </p:cNvPr>
          <p:cNvGrpSpPr/>
          <p:nvPr/>
        </p:nvGrpSpPr>
        <p:grpSpPr>
          <a:xfrm>
            <a:off x="0" y="5484596"/>
            <a:ext cx="12192000" cy="1373404"/>
            <a:chOff x="0" y="5569304"/>
            <a:chExt cx="12192000" cy="1373404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4DF5A9A9-5D71-F1A3-292D-F9D7E5F7D52C}"/>
                </a:ext>
              </a:extLst>
            </p:cNvPr>
            <p:cNvSpPr/>
            <p:nvPr/>
          </p:nvSpPr>
          <p:spPr>
            <a:xfrm>
              <a:off x="0" y="5569304"/>
              <a:ext cx="12192000" cy="1373404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7D4C8CF-F870-31E3-0D74-5B6E7C443930}"/>
                </a:ext>
              </a:extLst>
            </p:cNvPr>
            <p:cNvSpPr txBox="1"/>
            <p:nvPr/>
          </p:nvSpPr>
          <p:spPr>
            <a:xfrm>
              <a:off x="0" y="5655842"/>
              <a:ext cx="12192000" cy="120032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effectLst>
                    <a:glow rad="127000">
                      <a:schemeClr val="accent1">
                        <a:alpha val="40000"/>
                      </a:scheme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-</a:t>
              </a:r>
              <a:endParaRPr lang="ko-KR" altLang="en-US" sz="7200" b="1" dirty="0">
                <a:solidFill>
                  <a:schemeClr val="bg1"/>
                </a:solidFill>
                <a:effectLst>
                  <a:glow rad="127000">
                    <a:schemeClr val="accent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01930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1C6D51-F7A7-3F37-31AD-341944AA5B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그룹 29">
            <a:extLst>
              <a:ext uri="{FF2B5EF4-FFF2-40B4-BE49-F238E27FC236}">
                <a16:creationId xmlns:a16="http://schemas.microsoft.com/office/drawing/2014/main" id="{2330D765-8C4A-472E-E1B0-E05337409AB4}"/>
              </a:ext>
            </a:extLst>
          </p:cNvPr>
          <p:cNvGrpSpPr/>
          <p:nvPr/>
        </p:nvGrpSpPr>
        <p:grpSpPr>
          <a:xfrm>
            <a:off x="0" y="0"/>
            <a:ext cx="12192000" cy="1368592"/>
            <a:chOff x="0" y="1453300"/>
            <a:chExt cx="12192000" cy="1373404"/>
          </a:xfrm>
          <a:solidFill>
            <a:schemeClr val="accent5">
              <a:lumMod val="75000"/>
            </a:schemeClr>
          </a:solidFill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B54E2147-2A91-F7C0-FC02-AF3EE2BA9B37}"/>
                </a:ext>
              </a:extLst>
            </p:cNvPr>
            <p:cNvSpPr/>
            <p:nvPr/>
          </p:nvSpPr>
          <p:spPr>
            <a:xfrm>
              <a:off x="0" y="1453300"/>
              <a:ext cx="12192000" cy="13734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308E9DD-692B-D104-7335-77DC5DAB911C}"/>
                </a:ext>
              </a:extLst>
            </p:cNvPr>
            <p:cNvSpPr txBox="1"/>
            <p:nvPr/>
          </p:nvSpPr>
          <p:spPr>
            <a:xfrm>
              <a:off x="0" y="1544650"/>
              <a:ext cx="12192000" cy="120032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effectLst>
                    <a:glow rad="190500">
                      <a:srgbClr val="FFFF00">
                        <a:alpha val="40000"/>
                      </a:srgb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Contents</a:t>
              </a:r>
              <a:endParaRPr lang="ko-KR" altLang="en-US" sz="7200" b="1" dirty="0">
                <a:solidFill>
                  <a:schemeClr val="bg1"/>
                </a:solidFill>
                <a:effectLst>
                  <a:glow rad="190500">
                    <a:srgbClr val="FFFF00">
                      <a:alpha val="40000"/>
                    </a:srgb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FE250D5-3FE5-DDC0-8DDC-B85F74E7F3E9}"/>
              </a:ext>
            </a:extLst>
          </p:cNvPr>
          <p:cNvSpPr txBox="1"/>
          <p:nvPr/>
        </p:nvSpPr>
        <p:spPr>
          <a:xfrm>
            <a:off x="182947" y="1513295"/>
            <a:ext cx="115951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254000">
                    <a:srgbClr val="0000FF">
                      <a:alpha val="4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Title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Next...</a:t>
            </a:r>
            <a:endParaRPr lang="ko-KR" altLang="en-US" sz="2400" b="1" dirty="0">
              <a:solidFill>
                <a:schemeClr val="bg1"/>
              </a:solidFill>
              <a:effectLst>
                <a:glow rad="127000">
                  <a:schemeClr val="tx1">
                    <a:alpha val="40000"/>
                  </a:schemeClr>
                </a:glo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83504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1. 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CAN</a:t>
            </a:r>
            <a:r>
              <a:rPr lang="en-US" altLang="ko-KR" dirty="0"/>
              <a:t> </a:t>
            </a:r>
            <a:r>
              <a:rPr lang="en-US" altLang="ko-KR" b="1" dirty="0"/>
              <a:t>–</a:t>
            </a:r>
            <a:r>
              <a:rPr lang="en-US" altLang="ko-KR" dirty="0"/>
              <a:t> Intro 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B932687-7F5A-699D-4DB9-F9890CF465C1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117E0F-C56E-1585-39E0-BDD01DBE3D41}"/>
              </a:ext>
            </a:extLst>
          </p:cNvPr>
          <p:cNvSpPr txBox="1"/>
          <p:nvPr/>
        </p:nvSpPr>
        <p:spPr>
          <a:xfrm>
            <a:off x="13310861" y="4324418"/>
            <a:ext cx="179086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b="1" dirty="0"/>
              <a:t>그림 설명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B7EFF367-2D68-16C5-3497-4F57C159361A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3CE9738-9E3C-B75B-1DBF-392A9182C09C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F1F555A9-A127-5F79-2292-A5D8AB0DD165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DF9483EC-6CE4-D944-2A4A-F2F97A3552FF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0" name="그림 9">
            <a:extLst>
              <a:ext uri="{FF2B5EF4-FFF2-40B4-BE49-F238E27FC236}">
                <a16:creationId xmlns:a16="http://schemas.microsoft.com/office/drawing/2014/main" id="{97415D11-45EF-03FD-A386-3D0CA5E86BC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5981A4DE-579A-88EB-3D88-F139870ED212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C5DE4824-4463-42D0-F98D-B5CBF811184E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122F83BF-1E9C-0476-E0E0-8D9BF9A23734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CB067CCE-CB81-C448-0299-BCAD32E1FD5B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AFCBE497-A8EC-9743-DACB-B3EC276252C5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2498764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CDC0C805-5631-82EB-961C-E7FFF5BBAB3F}"/>
              </a:ext>
            </a:extLst>
          </p:cNvPr>
          <p:cNvCxnSpPr>
            <a:cxnSpLocks/>
          </p:cNvCxnSpPr>
          <p:nvPr/>
        </p:nvCxnSpPr>
        <p:spPr>
          <a:xfrm flipV="1">
            <a:off x="12634722" y="5810860"/>
            <a:ext cx="0" cy="63151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25385D2A-C469-592C-CFBE-3617000F9C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7319815"/>
              </p:ext>
            </p:extLst>
          </p:nvPr>
        </p:nvGraphicFramePr>
        <p:xfrm>
          <a:off x="12355361" y="5238932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3809792E-C8A6-C9C6-F224-DD26C86C894B}"/>
              </a:ext>
            </a:extLst>
          </p:cNvPr>
          <p:cNvSpPr txBox="1"/>
          <p:nvPr/>
        </p:nvSpPr>
        <p:spPr>
          <a:xfrm>
            <a:off x="13310861" y="4851651"/>
            <a:ext cx="807543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>
                <a:solidFill>
                  <a:srgbClr val="FF0000"/>
                </a:solidFill>
              </a:rPr>
              <a:t>Mismatch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D2F5530E-180C-C17B-CEC3-361CAB473D9F}"/>
              </a:ext>
            </a:extLst>
          </p:cNvPr>
          <p:cNvCxnSpPr>
            <a:cxnSpLocks/>
          </p:cNvCxnSpPr>
          <p:nvPr/>
        </p:nvCxnSpPr>
        <p:spPr>
          <a:xfrm>
            <a:off x="12800835" y="5923988"/>
            <a:ext cx="369320" cy="0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03D1F0D5-1205-73EC-8FE3-F0E09A2281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5558246"/>
              </p:ext>
            </p:extLst>
          </p:nvPr>
        </p:nvGraphicFramePr>
        <p:xfrm>
          <a:off x="12862378" y="6140710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96002298-1BFB-CC9C-0597-ACB28C8E102D}"/>
              </a:ext>
            </a:extLst>
          </p:cNvPr>
          <p:cNvSpPr txBox="1"/>
          <p:nvPr/>
        </p:nvSpPr>
        <p:spPr>
          <a:xfrm>
            <a:off x="13525361" y="5754492"/>
            <a:ext cx="724841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600" dirty="0">
                <a:solidFill>
                  <a:schemeClr val="tx1"/>
                </a:solidFill>
              </a:rPr>
              <a:t>Pattern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69AEF56C-88F6-B4A6-B8E5-4407BC0955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2001349"/>
              </p:ext>
            </p:extLst>
          </p:nvPr>
        </p:nvGraphicFramePr>
        <p:xfrm>
          <a:off x="12450434" y="6893635"/>
          <a:ext cx="2438160" cy="243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32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427910884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80026499"/>
                    </a:ext>
                  </a:extLst>
                </a:gridCol>
              </a:tblGrid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3605606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600" b="1" dirty="0" err="1">
                          <a:solidFill>
                            <a:schemeClr val="tx1"/>
                          </a:solidFill>
                        </a:rPr>
                        <a:t>x,y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D734F2BF-B909-E2B3-D035-73B1A936BBC4}"/>
              </a:ext>
            </a:extLst>
          </p:cNvPr>
          <p:cNvSpPr txBox="1"/>
          <p:nvPr/>
        </p:nvSpPr>
        <p:spPr>
          <a:xfrm>
            <a:off x="14118404" y="4799602"/>
            <a:ext cx="88304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sz="1600">
                <a:solidFill>
                  <a:schemeClr val="tx1"/>
                </a:solidFill>
              </a:rPr>
              <a:t>글자설명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2269A9FC-41A6-703A-F687-811F16F2A9D5}"/>
              </a:ext>
            </a:extLst>
          </p:cNvPr>
          <p:cNvGrpSpPr/>
          <p:nvPr/>
        </p:nvGrpSpPr>
        <p:grpSpPr>
          <a:xfrm>
            <a:off x="15008211" y="1152408"/>
            <a:ext cx="1890898" cy="1590196"/>
            <a:chOff x="3203973" y="3273667"/>
            <a:chExt cx="1890898" cy="1590196"/>
          </a:xfrm>
        </p:grpSpPr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9D918222-8B02-3E68-BBE0-DE06A89C42F1}"/>
                </a:ext>
              </a:extLst>
            </p:cNvPr>
            <p:cNvCxnSpPr>
              <a:cxnSpLocks/>
            </p:cNvCxnSpPr>
            <p:nvPr/>
          </p:nvCxnSpPr>
          <p:spPr>
            <a:xfrm>
              <a:off x="3284602" y="4147619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BC45C36B-7266-EFEC-1B55-1C1B4FDF2F0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76112" y="4163101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4D553966-F9EA-7A6E-6CB7-90A43D371A22}"/>
                </a:ext>
              </a:extLst>
            </p:cNvPr>
            <p:cNvSpPr/>
            <p:nvPr/>
          </p:nvSpPr>
          <p:spPr>
            <a:xfrm>
              <a:off x="3924792" y="4087047"/>
              <a:ext cx="121144" cy="121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F1079BC7-392E-E1C0-FF0F-6E9006E7AF88}"/>
                </a:ext>
              </a:extLst>
            </p:cNvPr>
            <p:cNvSpPr/>
            <p:nvPr/>
          </p:nvSpPr>
          <p:spPr>
            <a:xfrm>
              <a:off x="4355895" y="373511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1317D5A2-FBE3-E285-B2C8-B5942E35613C}"/>
                </a:ext>
              </a:extLst>
            </p:cNvPr>
            <p:cNvSpPr/>
            <p:nvPr/>
          </p:nvSpPr>
          <p:spPr>
            <a:xfrm>
              <a:off x="3546550" y="357498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CB2EFED-D326-2B4C-78A1-D57D03F7DE8C}"/>
                </a:ext>
              </a:extLst>
            </p:cNvPr>
            <p:cNvSpPr txBox="1"/>
            <p:nvPr/>
          </p:nvSpPr>
          <p:spPr>
            <a:xfrm>
              <a:off x="3203973" y="3273667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EDF8777-C5D8-C44D-8EF2-0E3C4373C8A2}"/>
                </a:ext>
              </a:extLst>
            </p:cNvPr>
            <p:cNvSpPr txBox="1"/>
            <p:nvPr/>
          </p:nvSpPr>
          <p:spPr>
            <a:xfrm>
              <a:off x="4370030" y="3511461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C4B9E52C-C827-EF81-CAA9-5C346D239B3E}"/>
                </a:ext>
              </a:extLst>
            </p:cNvPr>
            <p:cNvCxnSpPr>
              <a:cxnSpLocks/>
            </p:cNvCxnSpPr>
            <p:nvPr/>
          </p:nvCxnSpPr>
          <p:spPr>
            <a:xfrm>
              <a:off x="4416467" y="3866704"/>
              <a:ext cx="0" cy="280915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A3B4A9FB-162F-4E00-208F-1C8C3BC0B141}"/>
                </a:ext>
              </a:extLst>
            </p:cNvPr>
            <p:cNvCxnSpPr>
              <a:cxnSpLocks/>
            </p:cNvCxnSpPr>
            <p:nvPr/>
          </p:nvCxnSpPr>
          <p:spPr>
            <a:xfrm>
              <a:off x="3607122" y="3685993"/>
              <a:ext cx="0" cy="451364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8D8338B3-9EC3-6A56-6F0E-DEC0BA46DAFB}"/>
                </a:ext>
              </a:extLst>
            </p:cNvPr>
            <p:cNvCxnSpPr>
              <a:cxnSpLocks/>
            </p:cNvCxnSpPr>
            <p:nvPr/>
          </p:nvCxnSpPr>
          <p:spPr>
            <a:xfrm>
              <a:off x="3976874" y="3795086"/>
              <a:ext cx="379021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F434BD42-B6D3-1DF9-E27B-8BF01117C879}"/>
                </a:ext>
              </a:extLst>
            </p:cNvPr>
            <p:cNvCxnSpPr>
              <a:cxnSpLocks/>
            </p:cNvCxnSpPr>
            <p:nvPr/>
          </p:nvCxnSpPr>
          <p:spPr>
            <a:xfrm>
              <a:off x="3667694" y="3635555"/>
              <a:ext cx="309180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88ADEA1-A1C6-352E-E5A6-B2F307EE0E2B}"/>
                </a:ext>
              </a:extLst>
            </p:cNvPr>
            <p:cNvSpPr txBox="1"/>
            <p:nvPr/>
          </p:nvSpPr>
          <p:spPr>
            <a:xfrm>
              <a:off x="3945624" y="4228768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en-US" altLang="ko-KR" dirty="0" err="1">
                  <a:solidFill>
                    <a:schemeClr val="tx1"/>
                  </a:solidFill>
                </a:rPr>
                <a:t>x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en-US" altLang="ko-KR" dirty="0" err="1">
                  <a:solidFill>
                    <a:schemeClr val="tx1"/>
                  </a:solidFill>
                </a:rPr>
                <a:t>y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C073775F-6A61-1895-1F7A-A93B5CA846A0}"/>
                </a:ext>
              </a:extLst>
            </p:cNvPr>
            <p:cNvCxnSpPr>
              <a:stCxn id="27" idx="1"/>
              <a:endCxn id="29" idx="5"/>
            </p:cNvCxnSpPr>
            <p:nvPr/>
          </p:nvCxnSpPr>
          <p:spPr>
            <a:xfrm flipH="1" flipV="1">
              <a:off x="3649953" y="3678386"/>
              <a:ext cx="292580" cy="426402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29000A8C-0877-9ACB-546C-7DB194E8D6C4}"/>
              </a:ext>
            </a:extLst>
          </p:cNvPr>
          <p:cNvCxnSpPr>
            <a:cxnSpLocks/>
          </p:cNvCxnSpPr>
          <p:nvPr/>
        </p:nvCxnSpPr>
        <p:spPr>
          <a:xfrm>
            <a:off x="15411360" y="4289018"/>
            <a:ext cx="0" cy="345777"/>
          </a:xfrm>
          <a:prstGeom prst="line">
            <a:avLst/>
          </a:prstGeom>
          <a:ln w="38100">
            <a:solidFill>
              <a:srgbClr val="FFFF00"/>
            </a:solidFill>
            <a:prstDash val="sysDot"/>
          </a:ln>
          <a:effectLst>
            <a:glow rad="254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8E9C916-7775-6D3F-0A56-049A7A5CC4B6}"/>
              </a:ext>
            </a:extLst>
          </p:cNvPr>
          <p:cNvSpPr txBox="1"/>
          <p:nvPr/>
        </p:nvSpPr>
        <p:spPr>
          <a:xfrm>
            <a:off x="14975450" y="4021491"/>
            <a:ext cx="871819" cy="2154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400" dirty="0">
                <a:solidFill>
                  <a:srgbClr val="FFFF00"/>
                </a:solidFill>
                <a:effectLst>
                  <a:glow rad="50800">
                    <a:schemeClr val="tx1"/>
                  </a:glow>
                </a:effectLst>
              </a:rPr>
              <a:t>Partition</a:t>
            </a:r>
            <a:endParaRPr lang="ko-KR" altLang="en-US" sz="1400" baseline="-25000" dirty="0">
              <a:solidFill>
                <a:srgbClr val="FFFF00"/>
              </a:solidFill>
              <a:effectLst>
                <a:glow rad="50800">
                  <a:schemeClr val="tx1"/>
                </a:glow>
              </a:effectLst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6F5CE6FC-3CAE-475E-0154-6F2DF1FCEBC2}"/>
              </a:ext>
            </a:extLst>
          </p:cNvPr>
          <p:cNvSpPr/>
          <p:nvPr/>
        </p:nvSpPr>
        <p:spPr>
          <a:xfrm>
            <a:off x="15378994" y="5045823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1271127-F1EE-19EE-3FFA-3026A5252F41}"/>
              </a:ext>
            </a:extLst>
          </p:cNvPr>
          <p:cNvSpPr/>
          <p:nvPr/>
        </p:nvSpPr>
        <p:spPr>
          <a:xfrm>
            <a:off x="15618524" y="5045823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62912B7F-0D30-A14F-C8AE-B30FA1DC7BF5}"/>
              </a:ext>
            </a:extLst>
          </p:cNvPr>
          <p:cNvCxnSpPr/>
          <p:nvPr/>
        </p:nvCxnSpPr>
        <p:spPr>
          <a:xfrm>
            <a:off x="15432994" y="5153823"/>
            <a:ext cx="0" cy="103401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id="{F8F2E6FB-3960-0D7C-E6CB-13CB3A585D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3400204"/>
              </p:ext>
            </p:extLst>
          </p:nvPr>
        </p:nvGraphicFramePr>
        <p:xfrm>
          <a:off x="15781112" y="4292903"/>
          <a:ext cx="951806" cy="80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8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60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577DFA40-9032-77D3-8B24-094140C164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3083295"/>
              </p:ext>
            </p:extLst>
          </p:nvPr>
        </p:nvGraphicFramePr>
        <p:xfrm>
          <a:off x="83626" y="868118"/>
          <a:ext cx="11974527" cy="484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452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7379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CAN(Controller Area Network) Communication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전기적 노이즈 발생이 많은 자동차 환경에서 신뢰성을 확보하기 위해 개발된 통신 방식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CAN H: 2.5 V ~ 3.5 V, CAN L: 1.5 V ~ 2.5 V (H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전위차가 없으면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recessive(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열성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전위치가 있으면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dominant(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우성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CAN H, L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전위차를 통해 데이터 전달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CAN transceiver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통해 신호가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recessive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인지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dominant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인지 판단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RX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통해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Recessive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HIGH, Dominant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LOW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신호를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MCU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전달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특징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Multi-Master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구조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125kbps ~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1Mbps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통신 속도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최대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8 byte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통신 데이터 수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다수의 장치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(standard: 11bit, extended 29 bit)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간 통신 가능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통신 프로토콜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에러 처리를 하드웨어적으로 처리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Twist pair wire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와 </a:t>
                      </a:r>
                      <a:r>
                        <a:rPr lang="ko-KR" altLang="en-US" sz="1200" b="1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차동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신호를 사용하여 노이즈 환경에 강함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Protocol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SOF(Start of Frame):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메시지 시작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idle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상태 이후 동기화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Arbitration Field(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중재 필드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12 bits)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Identifier: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메시지 우선순위 설정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값이 낮을수록 우선순위 높음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(11 bit)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RTR(Remote Transmission Request): data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frame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과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remote frame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구분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(data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frame: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0)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Control(6 bits)   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IDE(Identifier Extension): CAN Standard frame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과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CAN Extended frame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구분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(1 bit)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R0: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Reserved bit(1 bit)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DLC(Data length code):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전송 중인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data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byte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수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(4 bits)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Data: 8 byte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데이터 전송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CRC(Cycle Redundancy Check): 16bit checksum(15 bit check, 1bit delimiter)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ACK(Acknowledgement):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승인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(2 bits [slot bit, delimiter])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EOF(End of frame): CAN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프레임의 끝 표시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(7 bits)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IFS(Interframe space):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버퍼 영역</a:t>
                      </a:r>
                      <a:r>
                        <a:rPr lang="en-US" altLang="ko-KR" sz="1200" b="1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(3 bits)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48" name="그림 47">
            <a:extLst>
              <a:ext uri="{FF2B5EF4-FFF2-40B4-BE49-F238E27FC236}">
                <a16:creationId xmlns:a16="http://schemas.microsoft.com/office/drawing/2014/main" id="{5AE28276-2DAA-67F5-9832-B4CBF5FC6649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3626" y="6609045"/>
            <a:ext cx="7896225" cy="2657475"/>
          </a:xfrm>
          <a:prstGeom prst="rect">
            <a:avLst/>
          </a:prstGeom>
        </p:spPr>
      </p:pic>
      <p:pic>
        <p:nvPicPr>
          <p:cNvPr id="52" name="그림 51">
            <a:extLst>
              <a:ext uri="{FF2B5EF4-FFF2-40B4-BE49-F238E27FC236}">
                <a16:creationId xmlns:a16="http://schemas.microsoft.com/office/drawing/2014/main" id="{6C4D01DD-0D09-0679-4975-DA0513194B2E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715323" y="6766175"/>
            <a:ext cx="4393051" cy="2647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39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그룹 28">
            <a:extLst>
              <a:ext uri="{FF2B5EF4-FFF2-40B4-BE49-F238E27FC236}">
                <a16:creationId xmlns:a16="http://schemas.microsoft.com/office/drawing/2014/main" id="{C4BAF9F5-9C8C-2016-D92E-57C37AD4F88C}"/>
              </a:ext>
            </a:extLst>
          </p:cNvPr>
          <p:cNvGrpSpPr/>
          <p:nvPr/>
        </p:nvGrpSpPr>
        <p:grpSpPr>
          <a:xfrm>
            <a:off x="0" y="-4812"/>
            <a:ext cx="12192000" cy="1373404"/>
            <a:chOff x="0" y="84708"/>
            <a:chExt cx="12192000" cy="1373404"/>
          </a:xfrm>
          <a:solidFill>
            <a:schemeClr val="accent5">
              <a:lumMod val="75000"/>
            </a:schemeClr>
          </a:solidFill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67713E3A-59BA-841D-F4D9-A96CF09CB40E}"/>
                </a:ext>
              </a:extLst>
            </p:cNvPr>
            <p:cNvSpPr/>
            <p:nvPr/>
          </p:nvSpPr>
          <p:spPr>
            <a:xfrm>
              <a:off x="0" y="84708"/>
              <a:ext cx="12192000" cy="13734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3BB6766-840E-527D-35AB-EB40DA27F340}"/>
                </a:ext>
              </a:extLst>
            </p:cNvPr>
            <p:cNvSpPr txBox="1"/>
            <p:nvPr/>
          </p:nvSpPr>
          <p:spPr>
            <a:xfrm>
              <a:off x="0" y="171246"/>
              <a:ext cx="12192000" cy="120032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ctr">
                <a:defRPr sz="7200" b="1">
                  <a:solidFill>
                    <a:schemeClr val="bg1"/>
                  </a:solidFill>
                  <a:effectLst>
                    <a:glow rad="127000">
                      <a:schemeClr val="accent1">
                        <a:alpha val="40000"/>
                      </a:scheme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</a:lstStyle>
            <a:p>
              <a:r>
                <a:rPr lang="en-US" altLang="ko-KR" dirty="0"/>
                <a:t>-</a:t>
              </a:r>
              <a:endParaRPr lang="ko-KR" altLang="en-US" dirty="0"/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F4CD13C2-68AE-A6D8-9483-1B67751D38C4}"/>
              </a:ext>
            </a:extLst>
          </p:cNvPr>
          <p:cNvGrpSpPr/>
          <p:nvPr/>
        </p:nvGrpSpPr>
        <p:grpSpPr>
          <a:xfrm>
            <a:off x="0" y="1371300"/>
            <a:ext cx="12192000" cy="1373404"/>
            <a:chOff x="0" y="1453300"/>
            <a:chExt cx="12192000" cy="1373404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4EB73F6F-8334-87D9-670F-DE73AFFFFAC9}"/>
                </a:ext>
              </a:extLst>
            </p:cNvPr>
            <p:cNvSpPr/>
            <p:nvPr/>
          </p:nvSpPr>
          <p:spPr>
            <a:xfrm>
              <a:off x="0" y="1453300"/>
              <a:ext cx="12192000" cy="137340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841C81F-F809-E451-67D6-F890668E7D0D}"/>
                </a:ext>
              </a:extLst>
            </p:cNvPr>
            <p:cNvSpPr txBox="1"/>
            <p:nvPr/>
          </p:nvSpPr>
          <p:spPr>
            <a:xfrm>
              <a:off x="0" y="1544650"/>
              <a:ext cx="12192000" cy="120032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effectLst>
                    <a:glow rad="127000">
                      <a:schemeClr val="accent1">
                        <a:alpha val="40000"/>
                      </a:scheme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-</a:t>
              </a:r>
              <a:endParaRPr lang="ko-KR" altLang="en-US" sz="7200" b="1" dirty="0">
                <a:solidFill>
                  <a:schemeClr val="bg1"/>
                </a:solidFill>
                <a:effectLst>
                  <a:glow rad="127000">
                    <a:schemeClr val="accent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694E40E3-B3F2-84FA-07A9-B37D0BC55AA6}"/>
              </a:ext>
            </a:extLst>
          </p:cNvPr>
          <p:cNvGrpSpPr/>
          <p:nvPr/>
        </p:nvGrpSpPr>
        <p:grpSpPr>
          <a:xfrm>
            <a:off x="0" y="2739892"/>
            <a:ext cx="12192000" cy="1373404"/>
            <a:chOff x="0" y="2827006"/>
            <a:chExt cx="12192000" cy="1373404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981F6332-504B-7D5D-1199-B705AE1CEAFD}"/>
                </a:ext>
              </a:extLst>
            </p:cNvPr>
            <p:cNvSpPr/>
            <p:nvPr/>
          </p:nvSpPr>
          <p:spPr>
            <a:xfrm>
              <a:off x="0" y="2827006"/>
              <a:ext cx="12192000" cy="1373404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5487D21-77BD-3783-A046-77E81356775C}"/>
                </a:ext>
              </a:extLst>
            </p:cNvPr>
            <p:cNvSpPr txBox="1"/>
            <p:nvPr/>
          </p:nvSpPr>
          <p:spPr>
            <a:xfrm>
              <a:off x="0" y="2913544"/>
              <a:ext cx="12192000" cy="120032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effectLst>
                    <a:glow rad="127000">
                      <a:schemeClr val="accent1">
                        <a:alpha val="40000"/>
                      </a:scheme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-</a:t>
              </a:r>
              <a:endParaRPr lang="ko-KR" altLang="en-US" sz="7200" b="1" dirty="0">
                <a:solidFill>
                  <a:schemeClr val="bg1"/>
                </a:solidFill>
                <a:effectLst>
                  <a:glow rad="127000">
                    <a:schemeClr val="accent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804D63F4-804E-FA62-CE2E-AC98074E89F3}"/>
              </a:ext>
            </a:extLst>
          </p:cNvPr>
          <p:cNvGrpSpPr/>
          <p:nvPr/>
        </p:nvGrpSpPr>
        <p:grpSpPr>
          <a:xfrm>
            <a:off x="0" y="4116004"/>
            <a:ext cx="12192000" cy="1373404"/>
            <a:chOff x="0" y="4195900"/>
            <a:chExt cx="12192000" cy="1373404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96EF1324-D2D4-7FDA-598F-496AE13328BF}"/>
                </a:ext>
              </a:extLst>
            </p:cNvPr>
            <p:cNvSpPr/>
            <p:nvPr/>
          </p:nvSpPr>
          <p:spPr>
            <a:xfrm>
              <a:off x="0" y="4195900"/>
              <a:ext cx="12192000" cy="137340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F3DC2DC-C5AA-74A1-295C-65FFF02FC961}"/>
                </a:ext>
              </a:extLst>
            </p:cNvPr>
            <p:cNvSpPr txBox="1"/>
            <p:nvPr/>
          </p:nvSpPr>
          <p:spPr>
            <a:xfrm>
              <a:off x="0" y="4282438"/>
              <a:ext cx="12192000" cy="120032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effectLst>
                    <a:glow rad="127000">
                      <a:schemeClr val="accent1">
                        <a:alpha val="40000"/>
                      </a:scheme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-</a:t>
              </a:r>
              <a:endParaRPr lang="ko-KR" altLang="en-US" sz="7200" b="1" dirty="0">
                <a:solidFill>
                  <a:schemeClr val="bg1"/>
                </a:solidFill>
                <a:effectLst>
                  <a:glow rad="127000">
                    <a:schemeClr val="accent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9A269831-8503-FAED-768B-B462465DB5B0}"/>
              </a:ext>
            </a:extLst>
          </p:cNvPr>
          <p:cNvGrpSpPr/>
          <p:nvPr/>
        </p:nvGrpSpPr>
        <p:grpSpPr>
          <a:xfrm>
            <a:off x="0" y="5484596"/>
            <a:ext cx="12192000" cy="1373404"/>
            <a:chOff x="0" y="5569304"/>
            <a:chExt cx="12192000" cy="1373404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4DF5A9A9-5D71-F1A3-292D-F9D7E5F7D52C}"/>
                </a:ext>
              </a:extLst>
            </p:cNvPr>
            <p:cNvSpPr/>
            <p:nvPr/>
          </p:nvSpPr>
          <p:spPr>
            <a:xfrm>
              <a:off x="0" y="5569304"/>
              <a:ext cx="12192000" cy="1373404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7D4C8CF-F870-31E3-0D74-5B6E7C443930}"/>
                </a:ext>
              </a:extLst>
            </p:cNvPr>
            <p:cNvSpPr txBox="1"/>
            <p:nvPr/>
          </p:nvSpPr>
          <p:spPr>
            <a:xfrm>
              <a:off x="0" y="5655842"/>
              <a:ext cx="12192000" cy="120032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effectLst>
                    <a:glow rad="127000">
                      <a:schemeClr val="accent1">
                        <a:alpha val="40000"/>
                      </a:scheme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-</a:t>
              </a:r>
              <a:endParaRPr lang="ko-KR" altLang="en-US" sz="7200" b="1" dirty="0">
                <a:solidFill>
                  <a:schemeClr val="bg1"/>
                </a:solidFill>
                <a:effectLst>
                  <a:glow rad="127000">
                    <a:schemeClr val="accent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5453D397-054A-47D3-2661-2F92C6A4D2F8}"/>
              </a:ext>
            </a:extLst>
          </p:cNvPr>
          <p:cNvSpPr/>
          <p:nvPr/>
        </p:nvSpPr>
        <p:spPr>
          <a:xfrm>
            <a:off x="1803400" y="2512194"/>
            <a:ext cx="8585200" cy="1828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600" b="1" dirty="0">
                <a:solidFill>
                  <a:schemeClr val="tx1"/>
                </a:solidFill>
                <a:effectLst>
                  <a:glow rad="127000">
                    <a:srgbClr val="FFFF00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Backup Page</a:t>
            </a:r>
            <a:endParaRPr lang="ko-KR" altLang="en-US" sz="9600" b="1" dirty="0">
              <a:solidFill>
                <a:schemeClr val="tx1"/>
              </a:solidFill>
              <a:effectLst>
                <a:glow rad="127000">
                  <a:srgbClr val="FFFF00"/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87854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1C6D51-F7A7-3F37-31AD-341944AA5B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그룹 29">
            <a:extLst>
              <a:ext uri="{FF2B5EF4-FFF2-40B4-BE49-F238E27FC236}">
                <a16:creationId xmlns:a16="http://schemas.microsoft.com/office/drawing/2014/main" id="{2330D765-8C4A-472E-E1B0-E05337409AB4}"/>
              </a:ext>
            </a:extLst>
          </p:cNvPr>
          <p:cNvGrpSpPr/>
          <p:nvPr/>
        </p:nvGrpSpPr>
        <p:grpSpPr>
          <a:xfrm>
            <a:off x="0" y="0"/>
            <a:ext cx="12192000" cy="1368592"/>
            <a:chOff x="0" y="1453300"/>
            <a:chExt cx="12192000" cy="1373404"/>
          </a:xfrm>
          <a:solidFill>
            <a:schemeClr val="accent5">
              <a:lumMod val="75000"/>
            </a:schemeClr>
          </a:solidFill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B54E2147-2A91-F7C0-FC02-AF3EE2BA9B37}"/>
                </a:ext>
              </a:extLst>
            </p:cNvPr>
            <p:cNvSpPr/>
            <p:nvPr/>
          </p:nvSpPr>
          <p:spPr>
            <a:xfrm>
              <a:off x="0" y="1453300"/>
              <a:ext cx="12192000" cy="13734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308E9DD-692B-D104-7335-77DC5DAB911C}"/>
                </a:ext>
              </a:extLst>
            </p:cNvPr>
            <p:cNvSpPr txBox="1"/>
            <p:nvPr/>
          </p:nvSpPr>
          <p:spPr>
            <a:xfrm>
              <a:off x="0" y="1544650"/>
              <a:ext cx="12192000" cy="120032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effectLst>
                    <a:glow rad="190500">
                      <a:srgbClr val="FFFF00">
                        <a:alpha val="40000"/>
                      </a:srgb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Motor</a:t>
              </a:r>
              <a:endParaRPr lang="ko-KR" altLang="en-US" sz="7200" b="1" dirty="0">
                <a:solidFill>
                  <a:schemeClr val="bg1"/>
                </a:solidFill>
                <a:effectLst>
                  <a:glow rad="190500">
                    <a:srgbClr val="FFFF00">
                      <a:alpha val="40000"/>
                    </a:srgb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FE250D5-3FE5-DDC0-8DDC-B85F74E7F3E9}"/>
              </a:ext>
            </a:extLst>
          </p:cNvPr>
          <p:cNvSpPr txBox="1"/>
          <p:nvPr/>
        </p:nvSpPr>
        <p:spPr>
          <a:xfrm>
            <a:off x="182947" y="1513295"/>
            <a:ext cx="115951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Search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Sorting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254000">
                    <a:srgbClr val="0000FF">
                      <a:alpha val="4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Recursion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Backtracking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Greedy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Dynamic Programming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Pattern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Divide and Conquer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Mathematical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Geometric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Bitwise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Randomized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Branch and Bound</a:t>
            </a:r>
            <a:endParaRPr lang="ko-KR" altLang="en-US" sz="2400" b="1" dirty="0">
              <a:solidFill>
                <a:schemeClr val="bg1"/>
              </a:solidFill>
              <a:effectLst>
                <a:glow rad="127000">
                  <a:schemeClr val="tx1">
                    <a:alpha val="40000"/>
                  </a:schemeClr>
                </a:glo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479679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rgbClr val="F4B183"/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3. Recursion 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09070C03-6A82-571A-DF99-3C0F05528BD7}"/>
              </a:ext>
            </a:extLst>
          </p:cNvPr>
          <p:cNvGraphicFramePr>
            <a:graphicFrameLocks noGrp="1"/>
          </p:cNvGraphicFramePr>
          <p:nvPr/>
        </p:nvGraphicFramePr>
        <p:xfrm>
          <a:off x="177799" y="868119"/>
          <a:ext cx="3860801" cy="16306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6080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4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제목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8B932687-7F5A-699D-4DB9-F9890CF465C1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117E0F-C56E-1585-39E0-BDD01DBE3D41}"/>
              </a:ext>
            </a:extLst>
          </p:cNvPr>
          <p:cNvSpPr txBox="1"/>
          <p:nvPr/>
        </p:nvSpPr>
        <p:spPr>
          <a:xfrm>
            <a:off x="13310861" y="4324418"/>
            <a:ext cx="179086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b="1" dirty="0"/>
              <a:t>그림 설명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B7EFF367-2D68-16C5-3497-4F57C159361A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3CE9738-9E3C-B75B-1DBF-392A9182C09C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F1F555A9-A127-5F79-2292-A5D8AB0DD165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DF9483EC-6CE4-D944-2A4A-F2F97A3552FF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0" name="그림 9">
            <a:extLst>
              <a:ext uri="{FF2B5EF4-FFF2-40B4-BE49-F238E27FC236}">
                <a16:creationId xmlns:a16="http://schemas.microsoft.com/office/drawing/2014/main" id="{97415D11-45EF-03FD-A386-3D0CA5E86BC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5981A4DE-579A-88EB-3D88-F139870ED212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C5DE4824-4463-42D0-F98D-B5CBF811184E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122F83BF-1E9C-0476-E0E0-8D9BF9A23734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CB067CCE-CB81-C448-0299-BCAD32E1FD5B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AFCBE497-A8EC-9743-DACB-B3EC276252C5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2498764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CDC0C805-5631-82EB-961C-E7FFF5BBAB3F}"/>
              </a:ext>
            </a:extLst>
          </p:cNvPr>
          <p:cNvCxnSpPr>
            <a:cxnSpLocks/>
          </p:cNvCxnSpPr>
          <p:nvPr/>
        </p:nvCxnSpPr>
        <p:spPr>
          <a:xfrm flipV="1">
            <a:off x="12634722" y="5810860"/>
            <a:ext cx="0" cy="63151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25385D2A-C469-592C-CFBE-3617000F9C01}"/>
              </a:ext>
            </a:extLst>
          </p:cNvPr>
          <p:cNvGraphicFramePr>
            <a:graphicFrameLocks noGrp="1"/>
          </p:cNvGraphicFramePr>
          <p:nvPr/>
        </p:nvGraphicFramePr>
        <p:xfrm>
          <a:off x="12355361" y="5238932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3809792E-C8A6-C9C6-F224-DD26C86C894B}"/>
              </a:ext>
            </a:extLst>
          </p:cNvPr>
          <p:cNvSpPr txBox="1"/>
          <p:nvPr/>
        </p:nvSpPr>
        <p:spPr>
          <a:xfrm>
            <a:off x="13310861" y="4851651"/>
            <a:ext cx="807543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>
                <a:solidFill>
                  <a:srgbClr val="FF0000"/>
                </a:solidFill>
              </a:rPr>
              <a:t>Mismatch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D2F5530E-180C-C17B-CEC3-361CAB473D9F}"/>
              </a:ext>
            </a:extLst>
          </p:cNvPr>
          <p:cNvCxnSpPr>
            <a:cxnSpLocks/>
          </p:cNvCxnSpPr>
          <p:nvPr/>
        </p:nvCxnSpPr>
        <p:spPr>
          <a:xfrm>
            <a:off x="12800835" y="5923988"/>
            <a:ext cx="369320" cy="0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03D1F0D5-1205-73EC-8FE3-F0E09A22814B}"/>
              </a:ext>
            </a:extLst>
          </p:cNvPr>
          <p:cNvGraphicFramePr>
            <a:graphicFrameLocks noGrp="1"/>
          </p:cNvGraphicFramePr>
          <p:nvPr/>
        </p:nvGraphicFramePr>
        <p:xfrm>
          <a:off x="12862378" y="6140710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96002298-1BFB-CC9C-0597-ACB28C8E102D}"/>
              </a:ext>
            </a:extLst>
          </p:cNvPr>
          <p:cNvSpPr txBox="1"/>
          <p:nvPr/>
        </p:nvSpPr>
        <p:spPr>
          <a:xfrm>
            <a:off x="13525361" y="5754492"/>
            <a:ext cx="724841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600" dirty="0">
                <a:solidFill>
                  <a:schemeClr val="tx1"/>
                </a:solidFill>
              </a:rPr>
              <a:t>Pattern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69AEF56C-88F6-B4A6-B8E5-4407BC09550B}"/>
              </a:ext>
            </a:extLst>
          </p:cNvPr>
          <p:cNvGraphicFramePr>
            <a:graphicFrameLocks noGrp="1"/>
          </p:cNvGraphicFramePr>
          <p:nvPr/>
        </p:nvGraphicFramePr>
        <p:xfrm>
          <a:off x="12450434" y="6893635"/>
          <a:ext cx="2438160" cy="243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32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427910884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80026499"/>
                    </a:ext>
                  </a:extLst>
                </a:gridCol>
              </a:tblGrid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3605606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600" b="1" dirty="0" err="1">
                          <a:solidFill>
                            <a:schemeClr val="tx1"/>
                          </a:solidFill>
                        </a:rPr>
                        <a:t>x,y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D734F2BF-B909-E2B3-D035-73B1A936BBC4}"/>
              </a:ext>
            </a:extLst>
          </p:cNvPr>
          <p:cNvSpPr txBox="1"/>
          <p:nvPr/>
        </p:nvSpPr>
        <p:spPr>
          <a:xfrm>
            <a:off x="14118404" y="4799602"/>
            <a:ext cx="88304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sz="1600">
                <a:solidFill>
                  <a:schemeClr val="tx1"/>
                </a:solidFill>
              </a:rPr>
              <a:t>글자설명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2269A9FC-41A6-703A-F687-811F16F2A9D5}"/>
              </a:ext>
            </a:extLst>
          </p:cNvPr>
          <p:cNvGrpSpPr/>
          <p:nvPr/>
        </p:nvGrpSpPr>
        <p:grpSpPr>
          <a:xfrm>
            <a:off x="15008211" y="1152408"/>
            <a:ext cx="1890898" cy="1590196"/>
            <a:chOff x="3203973" y="3273667"/>
            <a:chExt cx="1890898" cy="1590196"/>
          </a:xfrm>
        </p:grpSpPr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9D918222-8B02-3E68-BBE0-DE06A89C42F1}"/>
                </a:ext>
              </a:extLst>
            </p:cNvPr>
            <p:cNvCxnSpPr>
              <a:cxnSpLocks/>
            </p:cNvCxnSpPr>
            <p:nvPr/>
          </p:nvCxnSpPr>
          <p:spPr>
            <a:xfrm>
              <a:off x="3284602" y="4147619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BC45C36B-7266-EFEC-1B55-1C1B4FDF2F0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76112" y="4163101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4D553966-F9EA-7A6E-6CB7-90A43D371A22}"/>
                </a:ext>
              </a:extLst>
            </p:cNvPr>
            <p:cNvSpPr/>
            <p:nvPr/>
          </p:nvSpPr>
          <p:spPr>
            <a:xfrm>
              <a:off x="3924792" y="4087047"/>
              <a:ext cx="121144" cy="121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F1079BC7-392E-E1C0-FF0F-6E9006E7AF88}"/>
                </a:ext>
              </a:extLst>
            </p:cNvPr>
            <p:cNvSpPr/>
            <p:nvPr/>
          </p:nvSpPr>
          <p:spPr>
            <a:xfrm>
              <a:off x="4355895" y="373511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1317D5A2-FBE3-E285-B2C8-B5942E35613C}"/>
                </a:ext>
              </a:extLst>
            </p:cNvPr>
            <p:cNvSpPr/>
            <p:nvPr/>
          </p:nvSpPr>
          <p:spPr>
            <a:xfrm>
              <a:off x="3546550" y="357498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CB2EFED-D326-2B4C-78A1-D57D03F7DE8C}"/>
                </a:ext>
              </a:extLst>
            </p:cNvPr>
            <p:cNvSpPr txBox="1"/>
            <p:nvPr/>
          </p:nvSpPr>
          <p:spPr>
            <a:xfrm>
              <a:off x="3203973" y="3273667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EDF8777-C5D8-C44D-8EF2-0E3C4373C8A2}"/>
                </a:ext>
              </a:extLst>
            </p:cNvPr>
            <p:cNvSpPr txBox="1"/>
            <p:nvPr/>
          </p:nvSpPr>
          <p:spPr>
            <a:xfrm>
              <a:off x="4370030" y="3511461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C4B9E52C-C827-EF81-CAA9-5C346D239B3E}"/>
                </a:ext>
              </a:extLst>
            </p:cNvPr>
            <p:cNvCxnSpPr>
              <a:cxnSpLocks/>
            </p:cNvCxnSpPr>
            <p:nvPr/>
          </p:nvCxnSpPr>
          <p:spPr>
            <a:xfrm>
              <a:off x="4416467" y="3866704"/>
              <a:ext cx="0" cy="280915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A3B4A9FB-162F-4E00-208F-1C8C3BC0B141}"/>
                </a:ext>
              </a:extLst>
            </p:cNvPr>
            <p:cNvCxnSpPr>
              <a:cxnSpLocks/>
            </p:cNvCxnSpPr>
            <p:nvPr/>
          </p:nvCxnSpPr>
          <p:spPr>
            <a:xfrm>
              <a:off x="3607122" y="3685993"/>
              <a:ext cx="0" cy="451364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8D8338B3-9EC3-6A56-6F0E-DEC0BA46DAFB}"/>
                </a:ext>
              </a:extLst>
            </p:cNvPr>
            <p:cNvCxnSpPr>
              <a:cxnSpLocks/>
            </p:cNvCxnSpPr>
            <p:nvPr/>
          </p:nvCxnSpPr>
          <p:spPr>
            <a:xfrm>
              <a:off x="3976874" y="3795086"/>
              <a:ext cx="379021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F434BD42-B6D3-1DF9-E27B-8BF01117C879}"/>
                </a:ext>
              </a:extLst>
            </p:cNvPr>
            <p:cNvCxnSpPr>
              <a:cxnSpLocks/>
            </p:cNvCxnSpPr>
            <p:nvPr/>
          </p:nvCxnSpPr>
          <p:spPr>
            <a:xfrm>
              <a:off x="3667694" y="3635555"/>
              <a:ext cx="309180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88ADEA1-A1C6-352E-E5A6-B2F307EE0E2B}"/>
                </a:ext>
              </a:extLst>
            </p:cNvPr>
            <p:cNvSpPr txBox="1"/>
            <p:nvPr/>
          </p:nvSpPr>
          <p:spPr>
            <a:xfrm>
              <a:off x="3945624" y="4228768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en-US" altLang="ko-KR" dirty="0" err="1">
                  <a:solidFill>
                    <a:schemeClr val="tx1"/>
                  </a:solidFill>
                </a:rPr>
                <a:t>x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en-US" altLang="ko-KR" dirty="0" err="1">
                  <a:solidFill>
                    <a:schemeClr val="tx1"/>
                  </a:solidFill>
                </a:rPr>
                <a:t>y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C073775F-6A61-1895-1F7A-A93B5CA846A0}"/>
                </a:ext>
              </a:extLst>
            </p:cNvPr>
            <p:cNvCxnSpPr>
              <a:stCxn id="27" idx="1"/>
              <a:endCxn id="29" idx="5"/>
            </p:cNvCxnSpPr>
            <p:nvPr/>
          </p:nvCxnSpPr>
          <p:spPr>
            <a:xfrm flipH="1" flipV="1">
              <a:off x="3649953" y="3678386"/>
              <a:ext cx="292580" cy="426402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29000A8C-0877-9ACB-546C-7DB194E8D6C4}"/>
              </a:ext>
            </a:extLst>
          </p:cNvPr>
          <p:cNvCxnSpPr>
            <a:cxnSpLocks/>
          </p:cNvCxnSpPr>
          <p:nvPr/>
        </p:nvCxnSpPr>
        <p:spPr>
          <a:xfrm>
            <a:off x="15411360" y="4289018"/>
            <a:ext cx="0" cy="345777"/>
          </a:xfrm>
          <a:prstGeom prst="line">
            <a:avLst/>
          </a:prstGeom>
          <a:ln w="38100">
            <a:solidFill>
              <a:srgbClr val="FFFF00"/>
            </a:solidFill>
            <a:prstDash val="sysDot"/>
          </a:ln>
          <a:effectLst>
            <a:glow rad="254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8E9C916-7775-6D3F-0A56-049A7A5CC4B6}"/>
              </a:ext>
            </a:extLst>
          </p:cNvPr>
          <p:cNvSpPr txBox="1"/>
          <p:nvPr/>
        </p:nvSpPr>
        <p:spPr>
          <a:xfrm>
            <a:off x="14975450" y="4021491"/>
            <a:ext cx="871819" cy="2154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400" dirty="0">
                <a:solidFill>
                  <a:srgbClr val="FFFF00"/>
                </a:solidFill>
                <a:effectLst>
                  <a:glow rad="50800">
                    <a:schemeClr val="tx1"/>
                  </a:glow>
                </a:effectLst>
              </a:rPr>
              <a:t>Partition</a:t>
            </a:r>
            <a:endParaRPr lang="ko-KR" altLang="en-US" sz="1400" baseline="-25000" dirty="0">
              <a:solidFill>
                <a:srgbClr val="FFFF00"/>
              </a:solidFill>
              <a:effectLst>
                <a:glow rad="50800">
                  <a:schemeClr val="tx1"/>
                </a:glow>
              </a:effectLst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6F5CE6FC-3CAE-475E-0154-6F2DF1FCEBC2}"/>
              </a:ext>
            </a:extLst>
          </p:cNvPr>
          <p:cNvSpPr/>
          <p:nvPr/>
        </p:nvSpPr>
        <p:spPr>
          <a:xfrm>
            <a:off x="15378994" y="5045823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1271127-F1EE-19EE-3FFA-3026A5252F41}"/>
              </a:ext>
            </a:extLst>
          </p:cNvPr>
          <p:cNvSpPr/>
          <p:nvPr/>
        </p:nvSpPr>
        <p:spPr>
          <a:xfrm>
            <a:off x="15618524" y="5045823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62912B7F-0D30-A14F-C8AE-B30FA1DC7BF5}"/>
              </a:ext>
            </a:extLst>
          </p:cNvPr>
          <p:cNvCxnSpPr/>
          <p:nvPr/>
        </p:nvCxnSpPr>
        <p:spPr>
          <a:xfrm>
            <a:off x="15432994" y="5153823"/>
            <a:ext cx="0" cy="103401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id="{F8F2E6FB-3960-0D7C-E6CB-13CB3A585D42}"/>
              </a:ext>
            </a:extLst>
          </p:cNvPr>
          <p:cNvGraphicFramePr>
            <a:graphicFrameLocks noGrp="1"/>
          </p:cNvGraphicFramePr>
          <p:nvPr/>
        </p:nvGraphicFramePr>
        <p:xfrm>
          <a:off x="15781112" y="4292903"/>
          <a:ext cx="951806" cy="80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8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60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91045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33167</TotalTime>
  <Words>693</Words>
  <Application>Microsoft Office PowerPoint</Application>
  <PresentationFormat>와이드스크린</PresentationFormat>
  <Paragraphs>154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맑은 고딕</vt:lpstr>
      <vt:lpstr>Arial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성호 김</dc:creator>
  <cp:lastModifiedBy>성호 김</cp:lastModifiedBy>
  <cp:revision>912</cp:revision>
  <dcterms:created xsi:type="dcterms:W3CDTF">2023-11-29T11:04:36Z</dcterms:created>
  <dcterms:modified xsi:type="dcterms:W3CDTF">2024-04-22T12:40:29Z</dcterms:modified>
</cp:coreProperties>
</file>