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34" r:id="rId3"/>
    <p:sldId id="335" r:id="rId4"/>
    <p:sldId id="339" r:id="rId5"/>
    <p:sldId id="338" r:id="rId6"/>
    <p:sldId id="336" r:id="rId7"/>
    <p:sldId id="337" r:id="rId8"/>
    <p:sldId id="332" r:id="rId9"/>
    <p:sldId id="33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eational Pattern(Singleton)" id="{6F7A07D5-6974-42C2-B7DC-10C0E187EA07}">
          <p14:sldIdLst>
            <p14:sldId id="331"/>
          </p14:sldIdLst>
        </p14:section>
        <p14:section name="Creational Pattern(Factory Method)" id="{C9AB5B61-34B3-4A71-B964-BDC998264DD7}">
          <p14:sldIdLst>
            <p14:sldId id="334"/>
          </p14:sldIdLst>
        </p14:section>
        <p14:section name="Creational Pattern(Abstract Factory)" id="{7FF6BDE8-EA68-433A-86AB-9E02DE398535}">
          <p14:sldIdLst>
            <p14:sldId id="335"/>
            <p14:sldId id="339"/>
            <p14:sldId id="338"/>
          </p14:sldIdLst>
        </p14:section>
        <p14:section name="Creational Pattern(Builder)" id="{1B13E62C-8D0F-4338-97E2-19E16D342F92}">
          <p14:sldIdLst>
            <p14:sldId id="336"/>
          </p14:sldIdLst>
        </p14:section>
        <p14:section name="Creational Pattern(Prototype)" id="{27E1E593-0C93-44CB-8ADB-B178B9B3700B}">
          <p14:sldIdLst>
            <p14:sldId id="337"/>
          </p14:sldIdLst>
        </p14:section>
        <p14:section name="Structural Pattern(Adapter)" id="{285CCDBF-BA6B-4C70-80F5-EE53438A44D2}">
          <p14:sldIdLst>
            <p14:sldId id="332"/>
          </p14:sldIdLst>
        </p14:section>
        <p14:section name="Behavioral Pattern(Observer)" id="{C20E24A2-5307-4469-9437-6C1362C95D21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534" autoAdjust="0"/>
  </p:normalViewPr>
  <p:slideViewPr>
    <p:cSldViewPr snapToGrid="0">
      <p:cViewPr>
        <p:scale>
          <a:sx n="50" d="100"/>
          <a:sy n="50" d="100"/>
        </p:scale>
        <p:origin x="76" y="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https://www.geeksforgeeks.org/singleton-design-pattern/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https://www.geeksforgeeks.org/factory-method-for-designing-pattern/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8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https://www.geeksforgeeks.org/abstract-factory-pattern/?ref=next_article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https://www.geeksforgeeks.org/abstract-factory-pattern/?ref=next_article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</a:p>
          <a:p>
            <a:r>
              <a:rPr lang="en-US" altLang="ko-KR" dirty="0"/>
              <a:t>https://www.geeksforgeeks.org/abstract-factory-pattern/?ref=next_article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8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https://www.geeksforgeeks.org/software-design-patterns/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Singleton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82262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Software Design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Communicating objects and classes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Reusable solution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Creational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instantiation 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Helps make system independent of how its objects are created, composed, represented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creational pattern uses inheritance to vary class that’s instantiated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 creational pattern will delegate instantiation to another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Singleton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Simplest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Ensure a class only has 1 instance and provides global point of access to 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Must be one instance of class and must be accessible to clients from well-know access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sole instance should be extensible by subclassing, clients should be able to use extended instance without modifying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Used for logging, driver objects, caching, thread pool, DB connections,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Initialization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Early initialization: class is initialized whether it is to be used or not(drawback), initiate class at time of class 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Lazy initialization: class is initialized only when it is required, is used when create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 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member: ensures that memory is allocated only once, preserving single instance of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Private Constructor: preventing that external attempt to create instances of Singleton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Factory Method: providing global point of access to Singleton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Advantages: Solves name collision, Thread safety, Reduced memory footprint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Disadvantages: Test difficulty, Concurrency issue, Limited extensibility, Global dependency, Hard to subclass, Lifecycle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19A23F-7C1A-3750-98CB-0A38E8FBA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69" y="1482535"/>
            <a:ext cx="4569409" cy="2062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72CDCD-B3F0-AD4A-EC15-895D7303F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416" y="4236935"/>
            <a:ext cx="2392194" cy="2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Factory Method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2721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Factory Method(Design)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interface for creating objects in superclass, allowing subclasses to alter type of objects that will be created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Used to create objects without specifying exact class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Encapsulate object creation logic in separate method, abstracting instantiation process, promoting loose coupling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Useful when decouple creation of object from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Enable flexibility, extensibility, maintainability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can’t anticipate class of objects it must create(encapsulation object creation)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wants its subclass to specify objects it creates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class delegate responsibility to one of several helper subclasses and we want to localized knowledge of which helper subclass is delegate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Need to support multiple product variations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Creator: abstract class or interface that declares factory method(contains methods for creating object and working with created objects)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Concrete Creator: subclasses of Creator that implement factory method to create specific type of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Product: interface or abstract class for objects that factory method create(define common interface for all objects that factory method creates)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Concrete Product: actual objects that factory method creates(each CP class implements Product interface or extends Product abstract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Advantages: Decoupling, Extensibility, Testability, Reusability,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Disadvantage: Complexity, Overhead, Tight coupling, Dependency on Concrete subclasses,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06B810E-805C-7DF7-20D7-19815E6456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3625" y="1166984"/>
            <a:ext cx="2730070" cy="1324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02F616-93D7-47AA-E9B4-0B0F64580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99" y="4295978"/>
            <a:ext cx="3964716" cy="240418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4B4360D-63F3-0CFE-E555-681F1FFF3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102" y="4295978"/>
            <a:ext cx="3135949" cy="140738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8983726-D3B5-281C-B436-970883114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387" y="6131582"/>
            <a:ext cx="1781128" cy="34454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759D4A0-8C2B-FEF9-F845-65B8697FC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549" y="4759863"/>
            <a:ext cx="2557813" cy="129642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8C6C62B-6FC3-1C1D-C8BE-231D6BC4F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0387" y="4275901"/>
            <a:ext cx="2131509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Abstract Factory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23516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Abstract Factory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Similar to Factory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work around super-factory that create other factories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for creating families of related or dependent objects without specifying concrete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At runtime, abstract factory is coupled with concrete factory which can create object of desired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Abstract factory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Defines a set of rules for creating families of related objects without specifying concrete classes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Declares a series of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Ensures that concrete factories adhere to common interface, providing consistent way to produce related sets of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Concrete factories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Implement that rules specified by abstract factory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Contains logic for creating specific instances of objects within family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Multiple concrete factories can exist, each tailored to produce distinct family of related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Abstract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Represents family of related objects by defining a set of common methods or properties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Acts as abstract or interface type that all concrete products within family mush adhere 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Provides unified way for concrete products to be used interchangeably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Concrete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Actual instances of object created by concrete factories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Implement methods declared in abstract products ensuring consistency within family and belong to category or family of related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Client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Utilizes abstract factory to create families of objects without specifying concrete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Interacts with object through abstract interfaces provided by abstract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- Client enjoys flexibility of switching between families of objects by changing concrete factory instance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Abstract Factory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02252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System must be independent of how its products are created, composed, represented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System must be configured with one of multiple families of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Family of related product objects is designed to be used together and we need to enforce this constraint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Want to provide class library of products and want to reveal interfaces, not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Multiple families of related products, Flexibility and extensibility, Encapsulation of creation logic, Consistency across product families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not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Product families aren’t likely to change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Not dealing with multiple families of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Overhead(creating, maintaining multiple factories) is too high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Simpler solution is sufficient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Advantages: Isolation of concrete classes, Exchanging product families easily, Promoting consistency among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Disadvantages: Complexity, Rigidity with new product types, Increased number of classes, Dependency inversion principle violation,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Limited extensibility, Not ideal for simple systems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Abstract Factory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84927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BE24D1-3587-8A6E-4BDE-48F61D80C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77" y="922388"/>
            <a:ext cx="4551372" cy="1998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C81D0-02EC-0D5E-4E2D-1B2239E4A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04" y="2956692"/>
            <a:ext cx="1923305" cy="56814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2C5EE0D-5645-47F4-9B93-269ADA06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04" y="3560076"/>
            <a:ext cx="2309828" cy="227257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60EF04A-212F-B94D-FFF6-80D15CBB0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364" y="2898227"/>
            <a:ext cx="2047170" cy="89693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826ECEC-03C5-8079-6450-65ABCCAFA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782" y="3826911"/>
            <a:ext cx="2677724" cy="2882628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FF62E65-1232-18A0-91BA-CBE6A049F3E0}"/>
              </a:ext>
            </a:extLst>
          </p:cNvPr>
          <p:cNvGrpSpPr/>
          <p:nvPr/>
        </p:nvGrpSpPr>
        <p:grpSpPr>
          <a:xfrm>
            <a:off x="5547709" y="923581"/>
            <a:ext cx="6186794" cy="5743160"/>
            <a:chOff x="2402552" y="0"/>
            <a:chExt cx="7387751" cy="6858000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F8D4CBB-FF55-1229-702B-A990E1611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02552" y="0"/>
              <a:ext cx="7386895" cy="68580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25F0642-654C-29A7-0161-C3DF83C36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3183" y="1944815"/>
              <a:ext cx="4157120" cy="581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72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Builder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06779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Builder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Separate construction of complex object from its representation so that same construction process can create different representations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Used to construct complex object step by step and final step will return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Algorithm for creating complex object should be independent of parts that make up object and how they’re assembled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Construction process must allow different representations for object that’s constructed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 – Prototype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E3A1D3-C943-FC92-E0F4-B22953401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45517"/>
              </p:ext>
            </p:extLst>
          </p:nvPr>
        </p:nvGraphicFramePr>
        <p:xfrm>
          <a:off x="110009" y="871789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Prototype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Hide complexity of making new instances from client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Copy existing object rather than creating new instance from scratch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Specify kinds of objects to create using prototypical instance and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Existing object acts as prototype and contains state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When to use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classes to instantiate are specified at run-time and create new object by copying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To avoid building class hierarchy of factory that parallels class hierarchy of products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When instances of class can have one of only different combinations of state(install corresponding number of prototypes and clone them)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Pattern – Adapter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00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Structural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Concerned with how classes and objects are composed to from larger structures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 inheritance to compose interface or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Adapter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Bridge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Composite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Decorator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Facade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Proxy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Flyweight Pattern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5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1206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Pattern – Observer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203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Behavioral Design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Concerned with algorithm and assignment of responsibilities between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Describe pattern of objects or classes and pattern of communication between them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Characterize complex control flow that is difficult to follow at run-time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Observer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Strategy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Command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Chain of Responsibility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Template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Interpreter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Visitor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Mediator Pattern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Memento Pattern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17907</TotalTime>
  <Words>2978</Words>
  <Application>Microsoft Office PowerPoint</Application>
  <PresentationFormat>와이드스크린</PresentationFormat>
  <Paragraphs>588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김 성호</cp:lastModifiedBy>
  <cp:revision>1231</cp:revision>
  <dcterms:created xsi:type="dcterms:W3CDTF">2023-11-29T11:04:36Z</dcterms:created>
  <dcterms:modified xsi:type="dcterms:W3CDTF">2024-06-11T10:11:45Z</dcterms:modified>
</cp:coreProperties>
</file>