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0" r:id="rId2"/>
    <p:sldId id="402" r:id="rId3"/>
    <p:sldId id="493" r:id="rId4"/>
    <p:sldId id="494" r:id="rId5"/>
    <p:sldId id="507" r:id="rId6"/>
    <p:sldId id="503" r:id="rId7"/>
    <p:sldId id="504" r:id="rId8"/>
    <p:sldId id="505" r:id="rId9"/>
    <p:sldId id="506" r:id="rId10"/>
    <p:sldId id="403" r:id="rId11"/>
    <p:sldId id="404" r:id="rId12"/>
    <p:sldId id="501" r:id="rId13"/>
    <p:sldId id="502" r:id="rId14"/>
    <p:sldId id="40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 &amp; Power" id="{AA925435-DCB7-45F0-B13D-E4B20CB6CC93}">
          <p14:sldIdLst>
            <p14:sldId id="507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33CC33"/>
    <a:srgbClr val="0000FF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9986" autoAdjust="0"/>
  </p:normalViewPr>
  <p:slideViewPr>
    <p:cSldViewPr snapToGrid="0">
      <p:cViewPr>
        <p:scale>
          <a:sx n="50" d="100"/>
          <a:sy n="50" d="100"/>
        </p:scale>
        <p:origin x="12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 &amp;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517909"/>
                  </p:ext>
                </p:extLst>
              </p:nvPr>
            </p:nvGraphicFramePr>
            <p:xfrm>
              <a:off x="83626" y="868117"/>
              <a:ext cx="12006774" cy="5656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(Real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</a:t>
                          </a:r>
                          <a:r>
                            <a:rPr lang="ko-KR" altLang="en-US" sz="1200" b="1" kern="1200" baseline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일도 하지 않고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517909"/>
                  </p:ext>
                </p:extLst>
              </p:nvPr>
            </p:nvGraphicFramePr>
            <p:xfrm>
              <a:off x="83626" y="868117"/>
              <a:ext cx="12006774" cy="5656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6563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15" r="-254" b="-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963550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963550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921" y="4190147"/>
            <a:ext cx="2870548" cy="19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47151"/>
                  </p:ext>
                </p:extLst>
              </p:nvPr>
            </p:nvGraphicFramePr>
            <p:xfrm>
              <a:off x="83626" y="868117"/>
              <a:ext cx="8861298" cy="3463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129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분배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47151"/>
                  </p:ext>
                </p:extLst>
              </p:nvPr>
            </p:nvGraphicFramePr>
            <p:xfrm>
              <a:off x="83626" y="868117"/>
              <a:ext cx="8861298" cy="3463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129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4632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7" t="-351" r="-344" b="-1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93331"/>
                  </p:ext>
                </p:extLst>
              </p:nvPr>
            </p:nvGraphicFramePr>
            <p:xfrm>
              <a:off x="83626" y="868117"/>
              <a:ext cx="9862693" cy="4092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93331"/>
                  </p:ext>
                </p:extLst>
              </p:nvPr>
            </p:nvGraphicFramePr>
            <p:xfrm>
              <a:off x="83626" y="868117"/>
              <a:ext cx="9862693" cy="4092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0927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98" r="-309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34839</TotalTime>
  <Words>1950</Words>
  <Application>Microsoft Office PowerPoint</Application>
  <PresentationFormat>와이드스크린</PresentationFormat>
  <Paragraphs>249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김 성호</cp:lastModifiedBy>
  <cp:revision>1043</cp:revision>
  <dcterms:created xsi:type="dcterms:W3CDTF">2023-11-29T11:04:36Z</dcterms:created>
  <dcterms:modified xsi:type="dcterms:W3CDTF">2024-06-11T15:07:20Z</dcterms:modified>
</cp:coreProperties>
</file>