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0" r:id="rId2"/>
    <p:sldId id="402" r:id="rId3"/>
    <p:sldId id="401" r:id="rId4"/>
    <p:sldId id="403" r:id="rId5"/>
    <p:sldId id="404" r:id="rId6"/>
    <p:sldId id="4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83" autoAdjust="0"/>
    <p:restoredTop sz="89986" autoAdjust="0"/>
  </p:normalViewPr>
  <p:slideViewPr>
    <p:cSldViewPr snapToGrid="0">
      <p:cViewPr>
        <p:scale>
          <a:sx n="50" d="100"/>
          <a:sy n="50" d="100"/>
        </p:scale>
        <p:origin x="82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DC Motor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motor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51636"/>
              </p:ext>
            </p:extLst>
          </p:nvPr>
        </p:nvGraphicFramePr>
        <p:xfrm>
          <a:off x="3116317" y="-3171016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246"/>
              </p:ext>
            </p:extLst>
          </p:nvPr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01349"/>
              </p:ext>
            </p:extLst>
          </p:nvPr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21ABC3E4-9859-580B-BDFC-9182E8BD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" y="868118"/>
            <a:ext cx="4177838" cy="20131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697E919-C1A0-7372-9E86-A1D7554C9C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23"/>
          <a:stretch/>
        </p:blipFill>
        <p:spPr>
          <a:xfrm>
            <a:off x="4366526" y="877425"/>
            <a:ext cx="2564604" cy="179566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064DEE4-2D98-64D5-649C-7FAC3FCE3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60" y="898616"/>
            <a:ext cx="3227350" cy="177432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C74F165-5614-B688-2965-6E2F9A201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8" y="2987198"/>
            <a:ext cx="4099243" cy="17802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9390DE7-B530-C032-9FDF-6F49BAAA7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666" y="2990053"/>
            <a:ext cx="3404330" cy="180955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2AB2523-F41C-620A-F492-99897E95E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0259" y="3010574"/>
            <a:ext cx="3818421" cy="175168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B5DA9C2-DB23-4857-1BEB-30417D853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11" y="4804767"/>
            <a:ext cx="3742110" cy="1960549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1C24B0-D430-BE03-B139-211AF51FD574}"/>
              </a:ext>
            </a:extLst>
          </p:cNvPr>
          <p:cNvGrpSpPr/>
          <p:nvPr/>
        </p:nvGrpSpPr>
        <p:grpSpPr>
          <a:xfrm>
            <a:off x="4059992" y="4851651"/>
            <a:ext cx="3742110" cy="1816139"/>
            <a:chOff x="-2549536" y="1322076"/>
            <a:chExt cx="9086850" cy="4410075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301CB68-DC8E-9216-1644-F3889A50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549536" y="1322076"/>
              <a:ext cx="9086850" cy="44100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5D0B676-282C-5390-956E-BCDACDCE7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8881" t="18367" r="22256" b="63111"/>
            <a:stretch/>
          </p:blipFill>
          <p:spPr>
            <a:xfrm>
              <a:off x="-867848" y="2147514"/>
              <a:ext cx="3187186" cy="76386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F50786-E6ED-0935-87E6-87CF65D9E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2111" t="43635" r="948" b="26746"/>
            <a:stretch/>
          </p:blipFill>
          <p:spPr>
            <a:xfrm>
              <a:off x="4005568" y="1630583"/>
              <a:ext cx="2248937" cy="90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33112</TotalTime>
  <Words>365</Words>
  <Application>Microsoft Office PowerPoint</Application>
  <PresentationFormat>와이드스크린</PresentationFormat>
  <Paragraphs>130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911</cp:revision>
  <dcterms:created xsi:type="dcterms:W3CDTF">2023-11-29T11:04:36Z</dcterms:created>
  <dcterms:modified xsi:type="dcterms:W3CDTF">2024-04-02T15:58:29Z</dcterms:modified>
</cp:coreProperties>
</file>