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6" r:id="rId3"/>
    <p:sldId id="277" r:id="rId4"/>
    <p:sldId id="261" r:id="rId5"/>
    <p:sldId id="259" r:id="rId6"/>
    <p:sldId id="256" r:id="rId7"/>
    <p:sldId id="274" r:id="rId8"/>
    <p:sldId id="290" r:id="rId9"/>
    <p:sldId id="28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3" r:id="rId19"/>
    <p:sldId id="264" r:id="rId20"/>
    <p:sldId id="267" r:id="rId21"/>
    <p:sldId id="268" r:id="rId22"/>
    <p:sldId id="269" r:id="rId23"/>
    <p:sldId id="270" r:id="rId24"/>
    <p:sldId id="271" r:id="rId25"/>
    <p:sldId id="275" r:id="rId26"/>
    <p:sldId id="272" r:id="rId27"/>
    <p:sldId id="276" r:id="rId28"/>
    <p:sldId id="258" r:id="rId29"/>
    <p:sldId id="257" r:id="rId30"/>
    <p:sldId id="278" r:id="rId31"/>
    <p:sldId id="279" r:id="rId32"/>
    <p:sldId id="273" r:id="rId33"/>
    <p:sldId id="262" r:id="rId34"/>
    <p:sldId id="26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C1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81807"/>
              </p:ext>
            </p:extLst>
          </p:nvPr>
        </p:nvGraphicFramePr>
        <p:xfrm>
          <a:off x="514416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6292850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6916"/>
              </p:ext>
            </p:extLst>
          </p:nvPr>
        </p:nvGraphicFramePr>
        <p:xfrm>
          <a:off x="6413500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4396907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9606"/>
              </p:ext>
            </p:extLst>
          </p:nvPr>
        </p:nvGraphicFramePr>
        <p:xfrm>
          <a:off x="241700" y="1392650"/>
          <a:ext cx="68617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포함시킨다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1E0A993-7EEC-4EDB-FB61-05ABF625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7" y="1771750"/>
            <a:ext cx="2598053" cy="27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1050"/>
              </p:ext>
            </p:extLst>
          </p:nvPr>
        </p:nvGraphicFramePr>
        <p:xfrm>
          <a:off x="85724" y="874712"/>
          <a:ext cx="5324476" cy="3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6531"/>
              </p:ext>
            </p:extLst>
          </p:nvPr>
        </p:nvGraphicFramePr>
        <p:xfrm>
          <a:off x="250690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3703"/>
              </p:ext>
            </p:extLst>
          </p:nvPr>
        </p:nvGraphicFramePr>
        <p:xfrm>
          <a:off x="250690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2167"/>
              </p:ext>
            </p:extLst>
          </p:nvPr>
        </p:nvGraphicFramePr>
        <p:xfrm>
          <a:off x="390390" y="3476048"/>
          <a:ext cx="4783322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1596"/>
              </p:ext>
            </p:extLst>
          </p:nvPr>
        </p:nvGraphicFramePr>
        <p:xfrm>
          <a:off x="318067" y="2412848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36769"/>
              </p:ext>
            </p:extLst>
          </p:nvPr>
        </p:nvGraphicFramePr>
        <p:xfrm>
          <a:off x="318067" y="5467108"/>
          <a:ext cx="743704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205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79014"/>
              </p:ext>
            </p:extLst>
          </p:nvPr>
        </p:nvGraphicFramePr>
        <p:xfrm>
          <a:off x="266700" y="1408887"/>
          <a:ext cx="962085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Bitfield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index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38843"/>
              </p:ext>
            </p:extLst>
          </p:nvPr>
        </p:nvGraphicFramePr>
        <p:xfrm>
          <a:off x="8659812" y="4652711"/>
          <a:ext cx="31130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0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38891"/>
              </p:ext>
            </p:extLst>
          </p:nvPr>
        </p:nvGraphicFramePr>
        <p:xfrm>
          <a:off x="241700" y="1277147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6470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6439</Words>
  <Application>Microsoft Office PowerPoint</Application>
  <PresentationFormat>와이드스크린</PresentationFormat>
  <Paragraphs>858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102</cp:revision>
  <dcterms:created xsi:type="dcterms:W3CDTF">2023-11-29T11:04:36Z</dcterms:created>
  <dcterms:modified xsi:type="dcterms:W3CDTF">2023-12-31T11:21:41Z</dcterms:modified>
</cp:coreProperties>
</file>