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6" r:id="rId3"/>
    <p:sldId id="277" r:id="rId4"/>
    <p:sldId id="261" r:id="rId5"/>
    <p:sldId id="259" r:id="rId6"/>
    <p:sldId id="256" r:id="rId7"/>
    <p:sldId id="274" r:id="rId8"/>
    <p:sldId id="281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6" r:id="rId19"/>
    <p:sldId id="258" r:id="rId20"/>
    <p:sldId id="257" r:id="rId21"/>
    <p:sldId id="278" r:id="rId22"/>
    <p:sldId id="279" r:id="rId23"/>
    <p:sldId id="273" r:id="rId24"/>
    <p:sldId id="262" r:id="rId25"/>
    <p:sldId id="26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100" y="1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C1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81807"/>
              </p:ext>
            </p:extLst>
          </p:nvPr>
        </p:nvGraphicFramePr>
        <p:xfrm>
          <a:off x="514416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6292850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6916"/>
              </p:ext>
            </p:extLst>
          </p:nvPr>
        </p:nvGraphicFramePr>
        <p:xfrm>
          <a:off x="6413500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79014"/>
              </p:ext>
            </p:extLst>
          </p:nvPr>
        </p:nvGraphicFramePr>
        <p:xfrm>
          <a:off x="266700" y="1408887"/>
          <a:ext cx="962085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Bitfield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index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38843"/>
              </p:ext>
            </p:extLst>
          </p:nvPr>
        </p:nvGraphicFramePr>
        <p:xfrm>
          <a:off x="8659812" y="4652711"/>
          <a:ext cx="31130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0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205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6470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38891"/>
              </p:ext>
            </p:extLst>
          </p:nvPr>
        </p:nvGraphicFramePr>
        <p:xfrm>
          <a:off x="241700" y="1277147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67980"/>
              </p:ext>
            </p:extLst>
          </p:nvPr>
        </p:nvGraphicFramePr>
        <p:xfrm>
          <a:off x="293244" y="1195138"/>
          <a:ext cx="10336656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6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= struct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register, Device driver, product revision/version,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linux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kernel,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 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/ Union / Enum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64385"/>
              </p:ext>
            </p:extLst>
          </p:nvPr>
        </p:nvGraphicFramePr>
        <p:xfrm>
          <a:off x="241700" y="1392650"/>
          <a:ext cx="686174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directive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포함시킨다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0A993-7EEC-4EDB-FB61-05ABF625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7" y="1771750"/>
            <a:ext cx="2598053" cy="2777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84512-8CF3-EEC1-19CD-F9E8C697CAFA}"/>
              </a:ext>
            </a:extLst>
          </p:cNvPr>
          <p:cNvSpPr txBox="1"/>
          <p:nvPr/>
        </p:nvSpPr>
        <p:spPr>
          <a:xfrm>
            <a:off x="1031875" y="6604730"/>
            <a:ext cx="6178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parameterized macro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사용하는 것의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장점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프로그램이 약간 더 빨라질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 호출은 약간의 부하를 일으킬 수 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context information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 복사 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매크로를 사용하면 그런 부하가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C99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'inline function'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은 매크로를 사용하지 않아도 부하를 겪지 않게 해 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"generic"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함수의 파라미터와 달리 매크로의 파라미터는 특정한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달라져도 함수를 새로 써야 하는 불편함이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1BD7A-5C4C-7E2F-3D4D-0209F171192E}"/>
              </a:ext>
            </a:extLst>
          </p:cNvPr>
          <p:cNvSpPr txBox="1"/>
          <p:nvPr/>
        </p:nvSpPr>
        <p:spPr>
          <a:xfrm>
            <a:off x="1031875" y="9190053"/>
            <a:ext cx="61785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단점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compiled code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종종 더 길어진다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 이름이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replacement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로 대체되면서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소스 프로그램의 길이가 길어진다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argument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타입이 체크되지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함수가 호출될 때는 컴파일러에서 인자의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적절한지를 검사하고 적절한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자동변환하거나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에러 메시지를 출력한다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매크로의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의해 검사되지도 않고 변환되지도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포인터가 매크로를 가리키게 할 수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반면 포인터는 함수를 가리킬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매크로는 인자의 값을 한번보다 더 많이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evaluate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인자에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side effect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원치 않는 결과가 나타날 수 있다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D6BE8-F4B7-238D-CD0B-8AEEC6660212}"/>
              </a:ext>
            </a:extLst>
          </p:cNvPr>
          <p:cNvSpPr txBox="1"/>
          <p:nvPr/>
        </p:nvSpPr>
        <p:spPr>
          <a:xfrm>
            <a:off x="7904847" y="7179172"/>
            <a:ext cx="617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연산자는 매크로의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argument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string literal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로 변환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048F5-0453-0336-7CDF-8DFCF76FED0D}"/>
              </a:ext>
            </a:extLst>
          </p:cNvPr>
          <p:cNvSpPr txBox="1"/>
          <p:nvPr/>
        </p:nvSpPr>
        <p:spPr>
          <a:xfrm>
            <a:off x="8000600" y="7897391"/>
            <a:ext cx="71206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PRINT_INT(n)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(#n " = %d\n", n)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PRINT_INT(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/j);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/j" " = %d\n",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/j);    // PP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를 거치면서 이렇게 치환된다    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/j = %d\n",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/j);       // compiler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는 서로 인접한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literal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을 하나로 합친다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BA084-2A6C-5B3F-7ED5-6407BD3B2AA1}"/>
              </a:ext>
            </a:extLst>
          </p:cNvPr>
          <p:cNvSpPr txBox="1"/>
          <p:nvPr/>
        </p:nvSpPr>
        <p:spPr>
          <a:xfrm>
            <a:off x="7742817" y="10554602"/>
            <a:ext cx="76362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The ## Operator</a:t>
            </a:r>
            <a:endParaRPr lang="ko-KR" altLang="en-US" b="0" i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## </a:t>
            </a:r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연산자는 두개의 토큰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(identifiers, for example)</a:t>
            </a:r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붙여서 하나의 토큰으로 만든다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token-pasting </a:t>
            </a:r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이라고 알려져 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피연산자 중 하나가 매크로 파라미터일 때에는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먼저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parameter</a:t>
            </a:r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해당되는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argument</a:t>
            </a:r>
            <a:r>
              <a:rPr lang="ko-KR" altLang="en-US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로 대체된 후에 붙여진다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B9E94-64F8-55D9-50C9-98B3DD189D10}"/>
              </a:ext>
            </a:extLst>
          </p:cNvPr>
          <p:cNvSpPr txBox="1"/>
          <p:nvPr/>
        </p:nvSpPr>
        <p:spPr>
          <a:xfrm>
            <a:off x="7616357" y="12067334"/>
            <a:ext cx="7762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MK_ID(n)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##n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MK_ID(1), MK_ID(2), MK_ID(3);    //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1, 2, 3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으로 각각 대체된 후에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와 붙는다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i1, i2, i3;      // PP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처리 후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041FD-1311-0C16-47F5-2B3F84AD521E}"/>
              </a:ext>
            </a:extLst>
          </p:cNvPr>
          <p:cNvSpPr txBox="1"/>
          <p:nvPr/>
        </p:nvSpPr>
        <p:spPr>
          <a:xfrm>
            <a:off x="7358574" y="13353746"/>
            <a:ext cx="7762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GENERIC_MAX(type)            \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 type##_max(type x, type y)      \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                                    \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return x &gt; y ? x : y;            \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4B7A31-02BD-AAC1-FD54-0088252580BE}"/>
              </a:ext>
            </a:extLst>
          </p:cNvPr>
          <p:cNvSpPr txBox="1"/>
          <p:nvPr/>
        </p:nvSpPr>
        <p:spPr>
          <a:xfrm>
            <a:off x="14453140" y="7117200"/>
            <a:ext cx="776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모든 매크로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제거될 때까지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replacement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계속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rescan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E9D8BB-D651-66CB-2452-AA1397C38007}"/>
              </a:ext>
            </a:extLst>
          </p:cNvPr>
          <p:cNvSpPr txBox="1"/>
          <p:nvPr/>
        </p:nvSpPr>
        <p:spPr>
          <a:xfrm>
            <a:off x="13703300" y="7538282"/>
            <a:ext cx="112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scope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매크로가 정의된 시점부터 파일의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끝까지이다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 내에서 선언된다고 함수 안에서 끝나지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37393-221D-7828-1EDE-5BCA10CE736A}"/>
              </a:ext>
            </a:extLst>
          </p:cNvPr>
          <p:cNvSpPr txBox="1"/>
          <p:nvPr/>
        </p:nvSpPr>
        <p:spPr>
          <a:xfrm>
            <a:off x="15125324" y="8128223"/>
            <a:ext cx="12560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#undef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indentifier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identifier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매크로의 이름일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그 매크로에 대한 정의를 제거하고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그 이름을 다르게 정의할 수 있게 해 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그 이름을 가진 매크로가 없다면 아무 효과가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C222B-B3E3-3844-7E1E-D8FDBB40438D}"/>
              </a:ext>
            </a:extLst>
          </p:cNvPr>
          <p:cNvSpPr txBox="1"/>
          <p:nvPr/>
        </p:nvSpPr>
        <p:spPr>
          <a:xfrm>
            <a:off x="15379029" y="10205715"/>
            <a:ext cx="13957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TWO_PI 2*3.14159      // replacement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에 괄호가 없음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cnv_factor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360/TWO_PI;     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cnv_factor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360/2*3.14159;   //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실제 결과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cnv_factor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360/(2*3.14159); //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원하는 결과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scale(x) (x*10)       // parameter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에 괄호가 없음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= SCALE(i+1);            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= (i+1*10);                 //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실제 결과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 = (i+1)*10;                 //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원하는 결과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35BA97-7A66-2BB8-B821-F8F72C2BB0BE}"/>
              </a:ext>
            </a:extLst>
          </p:cNvPr>
          <p:cNvSpPr txBox="1"/>
          <p:nvPr/>
        </p:nvSpPr>
        <p:spPr>
          <a:xfrm>
            <a:off x="15379029" y="9407207"/>
            <a:ext cx="147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replacement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operator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replacement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항상 괄호로 감싼다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매크로에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parameter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replacement list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안에 있는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parameter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괄호로 감싼다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87C01-22B3-0043-1F4D-D94A4F5DB90B}"/>
              </a:ext>
            </a:extLst>
          </p:cNvPr>
          <p:cNvSpPr txBox="1"/>
          <p:nvPr/>
        </p:nvSpPr>
        <p:spPr>
          <a:xfrm>
            <a:off x="28251140" y="7330241"/>
            <a:ext cx="1515110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Creating Longer Macros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콤마 연산자를 사용해서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replacement list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expression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연속으로 넣고 좀더 복잡한 매크로를 만들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ECHO(s) (gets(s), puts(s))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콤마 연산자를 사용하지 않고 중괄호를 이용해서 여러 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expression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들을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compound statement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로 만들어도 되는가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?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ECHO(s) { gets(s); puts(s); }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 내에서 매크로를 사용시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compound statement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세미콜론으로 인해 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문은 짝을 찾지 못해 에러가 발생함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매크로에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expression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아닌 여러 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statement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담아야 한다면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콤마 연산자를 사용할 수 없다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콤마 연산자는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expression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은 묶어줘도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statement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묶어 주지 못함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해결책은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do.. while (false)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사용하는 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가장 뒤에 세미콜론을 붙이지 않은 채로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do while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문법 복습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가장 뒤에 세미콜론이 붙는다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 statement while ( expression ) 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ECHO(s)    \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 {           \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gets(s);   \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puts(s);   \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while(0)     \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정의시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while(0)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뒤에 세미콜론이 붙지 않는 점을 유의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ECHO(str);    /* becomes do { gets(str); puts(str); } while (0);</a:t>
            </a:r>
          </a:p>
        </p:txBody>
      </p:sp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4630</Words>
  <Application>Microsoft Office PowerPoint</Application>
  <PresentationFormat>와이드스크린</PresentationFormat>
  <Paragraphs>600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72</cp:revision>
  <dcterms:created xsi:type="dcterms:W3CDTF">2023-11-29T11:04:36Z</dcterms:created>
  <dcterms:modified xsi:type="dcterms:W3CDTF">2023-12-30T09:24:06Z</dcterms:modified>
</cp:coreProperties>
</file>