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1" r:id="rId2"/>
    <p:sldId id="334" r:id="rId3"/>
    <p:sldId id="335" r:id="rId4"/>
    <p:sldId id="336" r:id="rId5"/>
    <p:sldId id="337" r:id="rId6"/>
    <p:sldId id="332" r:id="rId7"/>
    <p:sldId id="33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eational Pattern(Singleton)" id="{6F7A07D5-6974-42C2-B7DC-10C0E187EA07}">
          <p14:sldIdLst>
            <p14:sldId id="331"/>
          </p14:sldIdLst>
        </p14:section>
        <p14:section name="Creational Pattern(Factory Method)" id="{C9AB5B61-34B3-4A71-B964-BDC998264DD7}">
          <p14:sldIdLst>
            <p14:sldId id="334"/>
          </p14:sldIdLst>
        </p14:section>
        <p14:section name="Creational Pattern(Abstract Factory)" id="{7FF6BDE8-EA68-433A-86AB-9E02DE398535}">
          <p14:sldIdLst>
            <p14:sldId id="335"/>
          </p14:sldIdLst>
        </p14:section>
        <p14:section name="Creational Pattern(Builder)" id="{1B13E62C-8D0F-4338-97E2-19E16D342F92}">
          <p14:sldIdLst>
            <p14:sldId id="336"/>
          </p14:sldIdLst>
        </p14:section>
        <p14:section name="Creational Pattern(Prototype)" id="{27E1E593-0C93-44CB-8ADB-B178B9B3700B}">
          <p14:sldIdLst>
            <p14:sldId id="337"/>
          </p14:sldIdLst>
        </p14:section>
        <p14:section name="Structural Pattern(Adapter)" id="{285CCDBF-BA6B-4C70-80F5-EE53438A44D2}">
          <p14:sldIdLst>
            <p14:sldId id="332"/>
          </p14:sldIdLst>
        </p14:section>
        <p14:section name="Behavioral Pattern(Observer)" id="{C20E24A2-5307-4469-9437-6C1362C95D21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0534" autoAdjust="0"/>
  </p:normalViewPr>
  <p:slideViewPr>
    <p:cSldViewPr snapToGrid="0">
      <p:cViewPr>
        <p:scale>
          <a:sx n="50" d="100"/>
          <a:sy n="50" d="100"/>
        </p:scale>
        <p:origin x="76" y="7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4293-B375-421E-9F7E-F538DC8AC0E3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3402-4B96-495E-95E4-6CBD06EC9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</a:p>
          <a:p>
            <a:r>
              <a:rPr lang="en-US" altLang="ko-KR" dirty="0"/>
              <a:t>https://www.geeksforgeeks.org/singleton-design-pattern/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8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16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7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8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18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2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Creational Pattern – Singleton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E3A1D3-C943-FC92-E0F4-B22953401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82262"/>
              </p:ext>
            </p:extLst>
          </p:nvPr>
        </p:nvGraphicFramePr>
        <p:xfrm>
          <a:off x="110009" y="871789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Software Design Pattern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Communicating objects and classes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Reusable solution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Creational Design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Abstract instantiation process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Helps make system independent of how its objects are created, composed, represented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creational pattern uses inheritance to vary class that’s instantiated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object creational pattern will delegate instantiation to another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Singleton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Simplest design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Ensure a class only has 1 instance and provides global point of access to 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When to use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Must be one instance of class and must be accessible to clients from well-know access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When sole instance should be extensible by subclassing, clients should be able to use extended instance without modifying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Used for logging, driver objects, caching, thread pool, DB connections,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Initialization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Early initialization: class is initialized whether it is to be used or not(drawback), initiate class at time of class 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Lazy initialization: class is initialized only when it is required, is used when create singleton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Key Component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Static member: ensures that memory is allocated only once, preserving single instance of Singleton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Private Constructor: preventing that external attempt to create instances of Singleton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Static Factory Method: providing global point of access to Singleton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Advantages: Solves name collision, Thread safety, Reduced memory footprint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Disadvantages: Test difficulty, Concurrency issue, Limited extensibility, Global dependency, Hard to subclass, Lifecycle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19A23F-7C1A-3750-98CB-0A38E8FBA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969" y="1482535"/>
            <a:ext cx="4569409" cy="20629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72CDCD-B3F0-AD4A-EC15-895D7303F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3416" y="4236935"/>
            <a:ext cx="2392194" cy="24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7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Creational Pattern – Factory Method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E3A1D3-C943-FC92-E0F4-B22953401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46924"/>
              </p:ext>
            </p:extLst>
          </p:nvPr>
        </p:nvGraphicFramePr>
        <p:xfrm>
          <a:off x="110009" y="871789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Factory Method(Design)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Used to create objects without specifying exact class of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Useful when decouple creation of object from implementation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When to use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class can’t anticipate class of objects it must create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class wants its subclass to specify objects it creates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class delegate responsibility to one of several helper subclasses and we want to localized knowledge of which helper subclass is delegate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88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Creational Pattern – Abstract Factory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E3A1D3-C943-FC92-E0F4-B22953401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64059"/>
              </p:ext>
            </p:extLst>
          </p:nvPr>
        </p:nvGraphicFramePr>
        <p:xfrm>
          <a:off x="110009" y="871789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Abstract Factory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Similar to Factory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work around super-factory that create other factories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Provide for creating families of related or dependent objects without specifying concrete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When to use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System must be independent of how its products are created, composed, represented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System must be configured with one of multiple families of products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Family of related product objects is designed to be used together and we need to enforce this constraint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Want to provide class library of products and want to reveal interfaces, not implementation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02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Creational Pattern – Builder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E3A1D3-C943-FC92-E0F4-B22953401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06779"/>
              </p:ext>
            </p:extLst>
          </p:nvPr>
        </p:nvGraphicFramePr>
        <p:xfrm>
          <a:off x="110009" y="871789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Builder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Separate construction of complex object from its representation so that same construction process can create different representations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Used to construct complex object step by step and final step will return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When to use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Algorithm for creating complex object should be independent of parts that make up object and how they’re assembled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Construction process must allow different representations for object that’s constructed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26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Creational Pattern – Prototype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E3A1D3-C943-FC92-E0F4-B22953401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45517"/>
              </p:ext>
            </p:extLst>
          </p:nvPr>
        </p:nvGraphicFramePr>
        <p:xfrm>
          <a:off x="110009" y="871789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Prototype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Hide complexity of making new instances from client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Copy existing object rather than creating new instance from scratch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Specify kinds of objects to create using prototypical instance and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Existing object acts as prototype and contains state of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When to use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When classes to instantiate are specified at run-time and create new object by copying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To avoid building class hierarchy of factory that parallels class hierarchy of products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When instances of class can have one of only different combinations of state(install corresponding number of prototypes and clone them)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12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Pattern – Adapter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3008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Structural Design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Concerned with how classes and objects are composed to from larger structures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Use inheritance to compose interface or implementation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Adapter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Bridge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Composite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Decorator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Facade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Proxy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Flyweight Pattern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05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 Pattern – Observer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6203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Behavioral Design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Concerned with algorithm and assignment of responsibilities between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Describe pattern of objects or classes and pattern of communication between them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Characterize complex control flow that is difficult to follow at run-time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Observer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Strategy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State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Command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Chain of Responsibility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Template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Interpreter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Visitor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Mediator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Memento Pattern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51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17739</TotalTime>
  <Words>2030</Words>
  <Application>Microsoft Office PowerPoint</Application>
  <PresentationFormat>와이드스크린</PresentationFormat>
  <Paragraphs>441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1199</cp:revision>
  <dcterms:created xsi:type="dcterms:W3CDTF">2023-11-29T11:04:36Z</dcterms:created>
  <dcterms:modified xsi:type="dcterms:W3CDTF">2024-06-10T19:08:21Z</dcterms:modified>
</cp:coreProperties>
</file>