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0534" autoAdjust="0"/>
  </p:normalViewPr>
  <p:slideViewPr>
    <p:cSldViewPr snapToGrid="0">
      <p:cViewPr>
        <p:scale>
          <a:sx n="50" d="100"/>
          <a:sy n="50" d="100"/>
        </p:scale>
        <p:origin x="76" y="7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https://www.youtube.com/watch?v=WsBg3a7w8NY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0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4638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회로도 설계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프로젝트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환경 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library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부품 검색 및 배치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부품값 편집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Footprint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입력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부품 참조번호 갱신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DRC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 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Netlist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PCB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Netlist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가져오기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도면 크기 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Layer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Grid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Board Outline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Color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PCB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규칙 설정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부품 배치 및 배선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Copper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드릴 테이블 작성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거버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37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17288</TotalTime>
  <Words>280</Words>
  <Application>Microsoft Office PowerPoint</Application>
  <PresentationFormat>와이드스크린</PresentationFormat>
  <Paragraphs>75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1148</cp:revision>
  <dcterms:created xsi:type="dcterms:W3CDTF">2023-11-29T11:04:36Z</dcterms:created>
  <dcterms:modified xsi:type="dcterms:W3CDTF">2024-06-06T08:09:10Z</dcterms:modified>
</cp:coreProperties>
</file>