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6" r:id="rId2"/>
    <p:sldId id="317" r:id="rId3"/>
    <p:sldId id="31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60"/>
  </p:normalViewPr>
  <p:slideViewPr>
    <p:cSldViewPr snapToGrid="0">
      <p:cViewPr>
        <p:scale>
          <a:sx n="50" d="100"/>
          <a:sy n="50" d="100"/>
        </p:scale>
        <p:origin x="44" y="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04053"/>
              </p:ext>
            </p:extLst>
          </p:nvPr>
        </p:nvGraphicFramePr>
        <p:xfrm>
          <a:off x="75417" y="853757"/>
          <a:ext cx="8234371" cy="110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45627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COM(Common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72" y="2806027"/>
            <a:ext cx="3387230" cy="9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10193</TotalTime>
  <Words>1229</Words>
  <Application>Microsoft Office PowerPoint</Application>
  <PresentationFormat>와이드스크린</PresentationFormat>
  <Paragraphs>117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503</cp:revision>
  <dcterms:created xsi:type="dcterms:W3CDTF">2023-11-29T11:04:36Z</dcterms:created>
  <dcterms:modified xsi:type="dcterms:W3CDTF">2024-06-27T12:14:04Z</dcterms:modified>
</cp:coreProperties>
</file>