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47" r:id="rId6"/>
    <p:sldId id="348" r:id="rId7"/>
    <p:sldId id="349" r:id="rId8"/>
    <p:sldId id="350" r:id="rId9"/>
    <p:sldId id="351" r:id="rId10"/>
    <p:sldId id="352" r:id="rId11"/>
    <p:sldId id="344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30" r:id="rId26"/>
    <p:sldId id="331" r:id="rId27"/>
    <p:sldId id="333" r:id="rId28"/>
    <p:sldId id="334" r:id="rId29"/>
    <p:sldId id="335" r:id="rId30"/>
    <p:sldId id="336" r:id="rId31"/>
    <p:sldId id="34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75" d="100"/>
          <a:sy n="75" d="100"/>
        </p:scale>
        <p:origin x="168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141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탐색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값 처리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가능하더라도 한쪽으로 이동 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방식은 똑같이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(like minimum spanning tree),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AVL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Red-Black Tree,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순회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정보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편향된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 추가 시간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삼항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노드가 자식에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포인터를 포함하는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달리 각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비해 공간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공백을 가장 효율적으로 활용할 수 있도록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알바벳에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단어가 적절히 분포한 경우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Ternary Search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 접두사를 공유하는 경우 공간 측면에서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단어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사전에서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문자 입력하여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완성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 테이블 검색 등에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맞춤법 검사에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및 수정 용이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조정이 필요할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확장성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3E5DCF-0D74-8CF6-932F-01BE79D5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4483" y="3038885"/>
            <a:ext cx="4787900" cy="23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6" y="1513295"/>
            <a:ext cx="1200905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  <a:r>
              <a:rPr lang="en-US" altLang="ko-KR" sz="2600" b="1" dirty="0">
                <a:solidFill>
                  <a:srgbClr val="0000FF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∙ ∙ ∙ ∙ ∙ ∙ ∙ ∙ ∙ ∙ ∙ ∙ ∙ ∙ ∙ ∙ ∙ ∙ ∙ ∙ ∙ ∙ ∙ ∙ ∙ ∙ ∙ ∙ ∙ ∙ ∙ ∙ ∙ ∙ ∙ ∙ </a:t>
            </a: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  ∙ ∙ ∙ ∙ ∙ ∙ ∙ ∙ ∙ ∙ ∙ ∙ ∙ ∙ ∙ ∙ ∙ ∙ ∙ ∙ ∙ ∙ ∙ ∙ ∙ ∙ ∙ ∙ ∙ ∙ ∙ ∙ ∙ ∙ ∙ ∙ ∙ ∙ ∙ ∙ ∙ ∙ 4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 ∙ ∙ ∙ ∙ ∙ ∙ ∙ ∙ ∙ ∙ ∙ ∙ ∙ ∙ ∙ ∙ ∙ ∙ ∙ ∙ ∙ ∙ ∙ ∙ ∙ ∙ ∙ ∙ ∙ ∙ ∙ ∙ ∙ ∙ ∙ ∙ ∙ ∙ ∙ ∙ Skip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 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 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  ∙ ∙ ∙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 ∙ ∙ ∙ ∙ ∙ ∙ ∙ ∙ ∙ ∙ ∙ ∙ ∙ ∙ ∙ ∙ ∙ ∙ ∙ ∙ ∙ ∙ ∙ ∙ ∙ ∙ ∙ ∙ ∙ ∙ ∙ ∙ ∙ ∙ ∙ ∙ ∙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Cocktail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std</a:t>
            </a:r>
            <a:r>
              <a:rPr lang="en-US" altLang="ko-KR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::sort()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675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top to bottom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Head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71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308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구성 및 저장 효율성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 및 조작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업데이트 및 유지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및 오버헤드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확장성과 유연성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및 테스트 복잡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데이터 구조 수정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075"/>
              </p:ext>
            </p:extLst>
          </p:nvPr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2661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FIFO(First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isFull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BFS,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소비자들이 리소스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(CPU, Disk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간 비동기 통신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Circular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Deque(Double Ended 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대용량 데이터 관리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회문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스케줄러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 실행 취소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다시 실행 등에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FAFF52E-9DF0-DD28-1864-9C78FAEA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FFA"/>
              </a:clrFrom>
              <a:clrTo>
                <a:srgbClr val="F9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3850" y="1074527"/>
            <a:ext cx="5124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7043"/>
              </p:ext>
            </p:extLst>
          </p:nvPr>
        </p:nvGraphicFramePr>
        <p:xfrm>
          <a:off x="177800" y="868119"/>
          <a:ext cx="11811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이진트리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최상위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(root),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최하위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허프만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코딩 트리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스프레드 시트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및 최대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인코딩 및 디코딩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빠르게 정렬하거나 검색할 때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Depth First Search(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순회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Preorder Traversal(cur-&gt;left-&gt;right)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 -&gt;cur-&gt;right)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Traversal(left-&gt;right-&gt;cur)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Breadth First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Level Order Traversal(root-&gt;leaf, 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Boundary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Diagonal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Level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(root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레벨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root-&gt;leaf)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노드가 있는 이진 트리에서 가능한 최소 높이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(N+1)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노드가 있으면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N|+1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0/2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개의 자식이 있는 노드만 있는 트리에서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노드의 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있는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간선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수에 따른 이진 트리 유형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Full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0/2 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Degenerate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노드가 하나의 자식 노드만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Skewed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 치우친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level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Complete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다 채워 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내부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리프 노드가 동일한 레벨에 있는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 node = internal node +1)(height 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-1, h=0~)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Balanced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트리의 높이가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88105"/>
              </p:ext>
            </p:extLst>
          </p:nvPr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D07E90E-501E-4F6C-6615-B2EB7F88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544" y="1006618"/>
            <a:ext cx="6385194" cy="3218002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6E482158-2811-ADF2-3EF5-A5EEA320873C}"/>
              </a:ext>
            </a:extLst>
          </p:cNvPr>
          <p:cNvSpPr/>
          <p:nvPr/>
        </p:nvSpPr>
        <p:spPr>
          <a:xfrm>
            <a:off x="6434667" y="1829428"/>
            <a:ext cx="127000" cy="1464105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AAFFFECB-6A80-9C03-7D52-BF011BA83B91}"/>
              </a:ext>
            </a:extLst>
          </p:cNvPr>
          <p:cNvSpPr/>
          <p:nvPr/>
        </p:nvSpPr>
        <p:spPr>
          <a:xfrm>
            <a:off x="6434667" y="3631066"/>
            <a:ext cx="127000" cy="604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C2684-C134-156C-ABB1-9F47B2BCA45E}"/>
              </a:ext>
            </a:extLst>
          </p:cNvPr>
          <p:cNvSpPr txBox="1"/>
          <p:nvPr/>
        </p:nvSpPr>
        <p:spPr>
          <a:xfrm>
            <a:off x="6083300" y="1458827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000FF"/>
                </a:solidFill>
              </a:rPr>
              <a:t>Internal Node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99D44-FC76-B4EB-7D64-D214BDF10E8D}"/>
              </a:ext>
            </a:extLst>
          </p:cNvPr>
          <p:cNvSpPr txBox="1"/>
          <p:nvPr/>
        </p:nvSpPr>
        <p:spPr>
          <a:xfrm>
            <a:off x="6083299" y="3829966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External Node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9180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값에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AVL Tree: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Balacned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색상값을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저장하는 추가 비트가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Balanced BST,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완벽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 Tree: Balancing Tree,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대량의 데이터 저장 및 검색할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 노드 가질 수 있는 자식 노드 수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B+ Tree: B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항목이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노드에는 데이터 항목을 인덱싱하고 찾기 위한 키만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Segment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세그먼트에 대한 정보를 저장하는데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수정할 수 없는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Catalan Number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노드로 구성할 수 있는 이진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없는 트리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T(n) = (2n)! / ((n+1)!n!)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지정된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T(n) * n!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합성은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 traversal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가능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0FBD488-987E-C66E-520E-DDAC88F4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0530" y="4432133"/>
            <a:ext cx="4127443" cy="20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9478</TotalTime>
  <Words>7667</Words>
  <Application>Microsoft Office PowerPoint</Application>
  <PresentationFormat>와이드스크린</PresentationFormat>
  <Paragraphs>876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379</cp:revision>
  <dcterms:created xsi:type="dcterms:W3CDTF">2023-11-29T11:04:36Z</dcterms:created>
  <dcterms:modified xsi:type="dcterms:W3CDTF">2024-01-26T18:45:03Z</dcterms:modified>
</cp:coreProperties>
</file>