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6" r:id="rId2"/>
    <p:sldId id="320" r:id="rId3"/>
    <p:sldId id="321" r:id="rId4"/>
    <p:sldId id="319" r:id="rId5"/>
    <p:sldId id="317" r:id="rId6"/>
    <p:sldId id="31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>
        <p:scale>
          <a:sx n="66" d="100"/>
          <a:sy n="66" d="100"/>
        </p:scale>
        <p:origin x="-1176" y="-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16258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786" y="1111852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786" y="2020648"/>
            <a:ext cx="3647923" cy="19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011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08" y="907077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547" y="2178722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943" y="2187246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46" y="3142858"/>
            <a:ext cx="1491251" cy="148640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668" y="3135923"/>
            <a:ext cx="3718917" cy="148641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359" y="4695263"/>
            <a:ext cx="6472110" cy="10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687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3007</Words>
  <Application>Microsoft Office PowerPoint</Application>
  <PresentationFormat>와이드스크린</PresentationFormat>
  <Paragraphs>474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505</cp:revision>
  <dcterms:created xsi:type="dcterms:W3CDTF">2023-11-29T11:04:36Z</dcterms:created>
  <dcterms:modified xsi:type="dcterms:W3CDTF">2024-05-20T14:08:26Z</dcterms:modified>
</cp:coreProperties>
</file>