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10" r:id="rId16"/>
    <p:sldId id="524" r:id="rId17"/>
    <p:sldId id="509" r:id="rId18"/>
    <p:sldId id="521" r:id="rId19"/>
    <p:sldId id="519" r:id="rId20"/>
    <p:sldId id="514" r:id="rId21"/>
    <p:sldId id="516" r:id="rId22"/>
    <p:sldId id="520" r:id="rId23"/>
    <p:sldId id="511" r:id="rId24"/>
    <p:sldId id="515" r:id="rId25"/>
    <p:sldId id="518" r:id="rId26"/>
    <p:sldId id="512" r:id="rId27"/>
    <p:sldId id="513" r:id="rId28"/>
    <p:sldId id="517" r:id="rId29"/>
    <p:sldId id="525" r:id="rId30"/>
    <p:sldId id="526" r:id="rId31"/>
    <p:sldId id="527" r:id="rId32"/>
    <p:sldId id="529" r:id="rId33"/>
    <p:sldId id="530" r:id="rId34"/>
    <p:sldId id="531" r:id="rId35"/>
    <p:sldId id="532" r:id="rId36"/>
    <p:sldId id="534" r:id="rId37"/>
    <p:sldId id="403" r:id="rId38"/>
    <p:sldId id="404" r:id="rId39"/>
    <p:sldId id="501" r:id="rId40"/>
    <p:sldId id="502" r:id="rId41"/>
    <p:sldId id="40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</p14:sldIdLst>
        </p14:section>
        <p14:section name="Inductance" id="{A0F44850-B087-48E8-8D96-C0CD37809C34}">
          <p14:sldIdLst>
            <p14:sldId id="509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  <p14:sldId id="534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2672" autoAdjust="0"/>
  </p:normalViewPr>
  <p:slideViewPr>
    <p:cSldViewPr snapToGrid="0">
      <p:cViewPr>
        <p:scale>
          <a:sx n="66" d="100"/>
          <a:sy n="66" d="100"/>
        </p:scale>
        <p:origin x="160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56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3" r="-203" b="-4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7267"/>
              </p:ext>
            </p:extLst>
          </p:nvPr>
        </p:nvGraphicFramePr>
        <p:xfrm>
          <a:off x="83626" y="868117"/>
          <a:ext cx="11994074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종류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유전체가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전자 회로에서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응답이 좋고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안정성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노이즈를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통과시키는 용도로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양호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소형이기에 바이패스용으로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음극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 장치에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큰 용량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특성을 가지고 있어 정류회로에서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저주파 바이패스 용으로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 필름을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안정성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고전압에서도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마일러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(Mylar)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저가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정밀도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고주파회로와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발진회로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폴리프로필렌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커플링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안정성과 신뢰성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  spike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형상 전류가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변화에 의한 용량 변화가 엄격하거나 주파수가 높고 신호 파형이 중요한 회로에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군사용 및 고성능 전자기기에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3021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83" r="-253" b="-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8324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8" r="-253" b="-6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38197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36362</TotalTime>
  <Words>9952</Words>
  <Application>Microsoft Office PowerPoint</Application>
  <PresentationFormat>와이드스크린</PresentationFormat>
  <Paragraphs>840</Paragraphs>
  <Slides>41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1280</cp:revision>
  <dcterms:created xsi:type="dcterms:W3CDTF">2023-11-29T11:04:36Z</dcterms:created>
  <dcterms:modified xsi:type="dcterms:W3CDTF">2024-06-17T13:17:43Z</dcterms:modified>
</cp:coreProperties>
</file>