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47" r:id="rId6"/>
    <p:sldId id="344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30" r:id="rId21"/>
    <p:sldId id="331" r:id="rId22"/>
    <p:sldId id="333" r:id="rId23"/>
    <p:sldId id="334" r:id="rId24"/>
    <p:sldId id="335" r:id="rId25"/>
    <p:sldId id="336" r:id="rId26"/>
    <p:sldId id="34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34" d="100"/>
          <a:sy n="34" d="100"/>
        </p:scale>
        <p:origin x="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Cocktail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7" y="1513295"/>
            <a:ext cx="115951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std</a:t>
            </a:r>
            <a:r>
              <a:rPr lang="en-US" altLang="ko-KR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::sort()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675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top to bottom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Head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71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3276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8022</TotalTime>
  <Words>5794</Words>
  <Application>Microsoft Office PowerPoint</Application>
  <PresentationFormat>와이드스크린</PresentationFormat>
  <Paragraphs>692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352</cp:revision>
  <dcterms:created xsi:type="dcterms:W3CDTF">2023-11-29T11:04:36Z</dcterms:created>
  <dcterms:modified xsi:type="dcterms:W3CDTF">2024-01-22T17:37:53Z</dcterms:modified>
</cp:coreProperties>
</file>