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16" r:id="rId2"/>
    <p:sldId id="320" r:id="rId3"/>
    <p:sldId id="321" r:id="rId4"/>
    <p:sldId id="324" r:id="rId5"/>
    <p:sldId id="319" r:id="rId6"/>
    <p:sldId id="317" r:id="rId7"/>
    <p:sldId id="318" r:id="rId8"/>
    <p:sldId id="323" r:id="rId9"/>
    <p:sldId id="32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4" autoAdjust="0"/>
    <p:restoredTop sz="94660"/>
  </p:normalViewPr>
  <p:slideViewPr>
    <p:cSldViewPr snapToGrid="0">
      <p:cViewPr varScale="1">
        <p:scale>
          <a:sx n="32" d="100"/>
          <a:sy n="32" d="100"/>
        </p:scale>
        <p:origin x="4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F4293-B375-421E-9F7E-F538DC8AC0E3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73402-4B96-495E-95E4-6CBD06EC9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4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62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34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1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5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68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12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26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55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9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076785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input(prompt)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 takes user input and converts “string”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input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called,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program stop and wait user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Type of returned object is &lt;class ‘str’&gt;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 Python 2.x, automatically convert input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Vulnerability: variable/function name as parameter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 Python 3.x, explicitly convert input type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raw_input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(prompt)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old version(python 2.x), it similar input() in Python 3.x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method is same as input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Multiple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split(), map(), get multiple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split() is used to separate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syntax: input().split(separator,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maxsplit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empty in (), white space is separator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map() is used to convert string to int or float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return map object(iterator)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map(fun,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fun: function to which map passes each elements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which is to be mapped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x, y = input(), input()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x, y = input(“enter 2 values: “).split() # input value: 2,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print(x) # print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print(y) # print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m, n = map(int, input().split())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id="{273E3095-1718-67A5-787F-7BEB60CE7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001" y="999820"/>
            <a:ext cx="3581400" cy="56197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EF6FB22B-3393-1E29-79D1-641C74DAF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3001" y="1602771"/>
            <a:ext cx="3647923" cy="19233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C7BF31-43E9-9B00-DE23-245147DED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3820" y="3745252"/>
            <a:ext cx="2140247" cy="11063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500884-CB1B-DD19-58F0-1F7E73BD3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6974" y="3741172"/>
            <a:ext cx="2376037" cy="4957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96EA42-04AB-9DE1-A591-F5707C3ED1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3820" y="4878820"/>
            <a:ext cx="3192233" cy="792012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025F5284-20C1-60A8-0D43-8B78425403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3820" y="5703697"/>
            <a:ext cx="3186187" cy="7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23120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 from stdin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import sys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get input from command line and internally call input(), automatically add ‘\n’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fileinput.input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import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Reading multiple files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fileinput.input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with providing file names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fileinput.input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with command line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Integer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C23D3B6-34FB-C7C9-2977-02BA8D8AE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358" y="953983"/>
            <a:ext cx="1743076" cy="12144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13363B-16F1-0FC3-C54A-914A7EC2C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897" y="2225628"/>
            <a:ext cx="3957806" cy="8999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49EA7C-C361-8FE5-B425-5702A757E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7293" y="2234152"/>
            <a:ext cx="2350240" cy="89147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A6162CC-D6FB-C6E7-4E16-CC4E90F644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140" y="3253914"/>
            <a:ext cx="1678414" cy="1672964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91235F24-F019-BEA4-9795-1B50D7C74A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1461" y="3241465"/>
            <a:ext cx="4185667" cy="1672965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3DC7150-8232-BB1D-4AD3-4AF16FF24E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140" y="4980161"/>
            <a:ext cx="7284406" cy="113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9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069559"/>
              </p:ext>
            </p:extLst>
          </p:nvPr>
        </p:nvGraphicFramePr>
        <p:xfrm>
          <a:off x="111379" y="874020"/>
          <a:ext cx="1197771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Datatype of 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 = “hello”  &lt;class ‘str’&gt;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b = 10  &lt;class ‘int’&gt;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c = 11.2  &lt;class ‘float’&gt;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d = (“val1”, “val2”, “val3”)  &lt;class ‘tuple’&gt;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e = {“val1”:1, “val2”:2, “val3”:3}  &lt;class 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f = [“val1”, “val2”, “val3”]  &lt;class ‘list’&gt;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Character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loop(if-else) statement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string indexing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input()[0] # input: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print(a) 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input()[2] # input: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print(a)  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input()[-1] # input: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print(a)  f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input() vs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can’t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escape character,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can read escape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input() can’t read input data by limiting string length,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can read input data by limiting string length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Fast I/O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get_ints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map(int,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().strip().split())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a, b, c, d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get_ints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().strip()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string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Adding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buffered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pipe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Adding buffered IO code before submission code to make output faster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io.BytesIO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objects implements common interface(file-like object)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BytesIO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objects have internal pointer, every call of read(n) pointer advances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atexit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 provides simple interface to register function to be called when program closes down normally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input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io.BytesIO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os.fstat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(0).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readline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s = input().decode()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sys.stdout.write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(str(n)+”\n”)#integer, write(s)#string, write(“ “.join(map(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str,arr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))+”\n”) #array(list)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6905C9C-B0BB-5A53-A90D-FB918D2F6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611" y="3180044"/>
            <a:ext cx="2433638" cy="3429001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5B72D7E-CA02-F8C2-EBF3-D1F31F996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66880"/>
              </p:ext>
            </p:extLst>
          </p:nvPr>
        </p:nvGraphicFramePr>
        <p:xfrm>
          <a:off x="4381656" y="1062942"/>
          <a:ext cx="478904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type() gets return value’s type of variable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input(“enter:”), print(type(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  &lt;class ‘str’&gt;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int(input(“enter:”)), print(type(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  &lt;class ‘int’&gt;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62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(4)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39640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 as list or tuple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[], n = int(input()) #Using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range(0, n):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int(input())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range(0, n): #Using list of lists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[input(), int(input())]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try: #Using Exception Handling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while True: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(int(input()))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except: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a = list(map(int, input().strip().split()))[:n] #Using map()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[int(t) for t in input().split()] #input: 2,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print(“{}, {}”.format(x, y))  2,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 = [int(x) for x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().split()] #input: 2 3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print(x)  [2, 3, 4]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n = list(map(int, input().split())) #input: 4, 5, 6, 1, 56, 21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print(n)  [4, 5, 6, 1, 56, 21]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str,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input().split() #input: hello 2 0 2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list(map(int,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print(str,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 hello [2, 0, 2, 0]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6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Time Limit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3268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 Time Limit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inputimeout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inputimeout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It can be used on multiple platforms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Using try-except statement, handle timeout 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select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select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It can be used for connection to platform-specific input-output monitoring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Using if-else statement, handle timeout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signal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signal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Receiving info from OS, pass info to program in form of signals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Define signal handler, create alarm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threading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threading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Using Timer in threading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3C46915-1FAF-061D-402C-ADB8A5BFA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788" y="943723"/>
            <a:ext cx="2443960" cy="12780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8D1BB1-FE10-CAEA-DD91-AC143F167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3279" y="1468505"/>
            <a:ext cx="2437060" cy="12780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409E3E-6D44-B874-CED1-28D2C45E7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5707" y="2778698"/>
            <a:ext cx="2107531" cy="355466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FC9F749-08D6-CF9E-1949-5E0C3B87ED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423" y="4167955"/>
            <a:ext cx="2668666" cy="247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4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390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various output formats( format(), manipulation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and end parameters, f-strings, versatile % operator)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print() function syntax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print(value(s),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=‘’, end=‘\n’, file=file, flush=flush)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default: ‘’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 default: ‘\n’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file default: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 file: object with write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flush default: false  flush: specifying if output is flushed(true) or buffered(false)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boolean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flush is true, each statement is printed separately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flush is false, each statement is printed simultaneously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+ operator, concatenating string is possible Ex) print(‘val1 is ‘ + ‘defined’)  val1 is defined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format()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amout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150.75, print(“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amout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${:.2f}”.format(amount)) 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amout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$150.75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print(‘{0}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{1}’.format(‘A’, ‘B’))  A and 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print(‘{1}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{0}’.format(‘A’, ‘B’))  B and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print(“Val1: {0: 2d}, Val2: {other:7.2f}”.format(52, other=23.54))  Val1: 52, Val2: 23.54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tab = {‘val1’ : 12, ‘val2’:34, ‘val3’:56}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print(‘val1: {0[val1]:d}, val2: {0[val2]:d}, val3: {0[val3]:d}’.format(tab))  val1: 12, val2: 34, val3: 56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data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(val1= “hello”, val2=“world”)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print(“{val1} {val2}”.format(**data))  hello world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and end parameter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(separator)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separating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 is used for denoting last 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print(“Val1”, end=‘@’)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print(“Val2”)  Val1@Val2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print(‘G’, ‘F’, ‘G’,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=‘’)  GFG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print(’09’, ‘12’, ‘2016’,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=‘-’)  09-12-2016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print(‘’val3’, ‘val4’,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=‘@’)  val3@val4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f-string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name = ‘val1’, age = 23,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f”hello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my name is {name} and I’m {age} years old.”)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 hello, my name is val1 and I’m 23 years old.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C627DD63-67E7-6EA9-9BDD-423502017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727" y="1298961"/>
            <a:ext cx="3114675" cy="145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5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465943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String Modulo Operator(%)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string formatting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Format string + String modulo operator + Tuple with value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%[flags][width][.precision]type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print(“val1: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%2d,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val2: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%5.2f”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(1,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05.333))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print(“val3: %3d, val4: %2d” % (240, 120))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print(“%7.3o” % (25)) #8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진수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print(“%10.3E” % (356.08977)) 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지수형태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 val1: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val2: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5.33,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val3: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240,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val4: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120,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031,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3.561E+02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String Alignment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string alignment,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str.ljust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(s, width[,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str.rjust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(s, width[,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str.centre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(s, width[,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default: white 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“Hello World”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cstr.centre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(21, ‘#’))  #####Hello World#####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cstr.ljust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(21, ‘-’))  Hello World----------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cstr.rjust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(21, ‘-’))  ----------Hello World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Format Conversion Rule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d: decimal integer, b: binary integer, o: octal format, e(E): exponential notation, f: float-point decimal, g(G): general format, c: single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r: string format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s: string format using str()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Example of Output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[‘I’, ‘like’, ‘cheese’]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end=‘ ’)  I like cheese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words_str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input() #input: geeks for 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words = {word: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(word) for word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words_str.split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print(words)  {‘geeks’: 5, ‘for’: 3}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81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03563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Template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placeholder name formed by $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valid identifiers is used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Surrounding placeholder with braces allow more letters with no intervening spaces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&amp;&amp; create single escaped $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template is created by passing template string to its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contructor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substitute(mapping,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kwds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If key based mapping object, keyword have same key, throw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If keys are missing,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safe_substitute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(mapping,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kwds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Similar substitute method, but doesn’t throw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if key is missing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return placeholder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placeholder isn’t supplied in dictionary or keyword,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raised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template attribute used to return template string(Ex. t = Template(‘I $key’), print(‘=‘,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t.template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${Identifier} is similar $Identifier, but partially substitute characters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80C96DD-8476-CF32-D7C6-2C59BB767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925" y="971107"/>
            <a:ext cx="2999654" cy="9495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DA1E02-89F7-5523-C6D6-0C34F9C9D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876" y="1995034"/>
            <a:ext cx="3006703" cy="14339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0AF709-8343-9135-FF6B-8DB15310E9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6876" y="3503396"/>
            <a:ext cx="3006703" cy="10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86994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Python Operator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Arithmetic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+, -, *, %, / (In python 2.x, / return integer, in python 3.x / return float)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// (division floor-return integer)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** (power)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Parentheses, Exponentiation, Multiplication/Division, Addition/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Substraction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Comparison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&lt;, &lt;=, &gt;, &gt;=, ==, !=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Arithmetic operator &gt; Comparison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Comparison operator has same precedence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Logical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and, or, not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not &gt; and &gt; 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Bitwise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&amp;, |, &lt;&lt;, &gt;&gt;, ~, ^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- not &gt; shift &gt; and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&gt; 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Assignment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=, +=, -=, *=, %=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Identity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is, is not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check if 2 values are located on same part of memory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Membership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in, not 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test whether value or variable is in a sequence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Ternary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on_true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if [expression] else 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on_false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14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10528</TotalTime>
  <Words>4103</Words>
  <Application>Microsoft Office PowerPoint</Application>
  <PresentationFormat>와이드스크린</PresentationFormat>
  <Paragraphs>685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513</cp:revision>
  <dcterms:created xsi:type="dcterms:W3CDTF">2023-11-29T11:04:36Z</dcterms:created>
  <dcterms:modified xsi:type="dcterms:W3CDTF">2024-05-21T16:19:57Z</dcterms:modified>
</cp:coreProperties>
</file>