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>
        <p:scale>
          <a:sx n="50" d="100"/>
          <a:sy n="50" d="100"/>
        </p:scale>
        <p:origin x="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1236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(Compiler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funciton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82581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개체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4386"/>
              </p:ext>
            </p:extLst>
          </p:nvPr>
        </p:nvGraphicFramePr>
        <p:xfrm>
          <a:off x="126229" y="882632"/>
          <a:ext cx="659207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28078"/>
              </p:ext>
            </p:extLst>
          </p:nvPr>
        </p:nvGraphicFramePr>
        <p:xfrm>
          <a:off x="123824" y="39530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92169"/>
              </p:ext>
            </p:extLst>
          </p:nvPr>
        </p:nvGraphicFramePr>
        <p:xfrm>
          <a:off x="5071000" y="22694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3163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2512"/>
              </p:ext>
            </p:extLst>
          </p:nvPr>
        </p:nvGraphicFramePr>
        <p:xfrm>
          <a:off x="126228" y="882632"/>
          <a:ext cx="993217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7574"/>
              </p:ext>
            </p:extLst>
          </p:nvPr>
        </p:nvGraphicFramePr>
        <p:xfrm>
          <a:off x="126230" y="882633"/>
          <a:ext cx="5516863" cy="51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정적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68" y="929914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</TotalTime>
  <Words>5046</Words>
  <Application>Microsoft Office PowerPoint</Application>
  <PresentationFormat>와이드스크린</PresentationFormat>
  <Paragraphs>709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342</cp:revision>
  <dcterms:created xsi:type="dcterms:W3CDTF">2023-11-29T11:04:36Z</dcterms:created>
  <dcterms:modified xsi:type="dcterms:W3CDTF">2024-02-07T16:17:28Z</dcterms:modified>
</cp:coreProperties>
</file>