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291" r:id="rId50"/>
    <p:sldId id="310" r:id="rId51"/>
    <p:sldId id="312" r:id="rId52"/>
    <p:sldId id="292" r:id="rId53"/>
    <p:sldId id="294" r:id="rId54"/>
    <p:sldId id="278" r:id="rId55"/>
    <p:sldId id="279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73" r:id="rId70"/>
    <p:sldId id="262" r:id="rId71"/>
    <p:sldId id="265" r:id="rId72"/>
    <p:sldId id="31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76713"/>
              </p:ext>
            </p:extLst>
          </p:nvPr>
        </p:nvGraphicFramePr>
        <p:xfrm>
          <a:off x="506771" y="1164504"/>
          <a:ext cx="91706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62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 변수를 초기화 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선언하고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으로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4633"/>
              </p:ext>
            </p:extLst>
          </p:nvPr>
        </p:nvGraphicFramePr>
        <p:xfrm>
          <a:off x="318067" y="2310797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7796"/>
              </p:ext>
            </p:extLst>
          </p:nvPr>
        </p:nvGraphicFramePr>
        <p:xfrm>
          <a:off x="318068" y="5334331"/>
          <a:ext cx="6881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10578"/>
              </p:ext>
            </p:extLst>
          </p:nvPr>
        </p:nvGraphicFramePr>
        <p:xfrm>
          <a:off x="8199553" y="533433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94A8222-2756-E1BE-F75E-17D4085D97EB}"/>
              </a:ext>
            </a:extLst>
          </p:cNvPr>
          <p:cNvSpPr/>
          <p:nvPr/>
        </p:nvSpPr>
        <p:spPr>
          <a:xfrm>
            <a:off x="7084194" y="6333422"/>
            <a:ext cx="398646" cy="255337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1DDE5F0-939A-120B-2DF5-3EDBF6CD877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>
            <a:off x="7482839" y="5913451"/>
            <a:ext cx="716713" cy="547640"/>
          </a:xfrm>
          <a:prstGeom prst="bentConnector3">
            <a:avLst>
              <a:gd name="adj1" fmla="val 38722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4854"/>
              </p:ext>
            </p:extLst>
          </p:nvPr>
        </p:nvGraphicFramePr>
        <p:xfrm>
          <a:off x="287570" y="1466347"/>
          <a:ext cx="5581584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6175"/>
              </p:ext>
            </p:extLst>
          </p:nvPr>
        </p:nvGraphicFramePr>
        <p:xfrm>
          <a:off x="8499107" y="1466346"/>
          <a:ext cx="3609474" cy="494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919"/>
              </p:ext>
            </p:extLst>
          </p:nvPr>
        </p:nvGraphicFramePr>
        <p:xfrm>
          <a:off x="6096000" y="1466346"/>
          <a:ext cx="2326105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326072" y="4534014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N  gray code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N ^ (N&gt;&gt;1) 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형에 넣을 때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0b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Ex) 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0b1100 // x=8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8205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249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43AED6-06ED-2558-AA0F-98F72A4B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68498"/>
              </p:ext>
            </p:extLst>
          </p:nvPr>
        </p:nvGraphicFramePr>
        <p:xfrm>
          <a:off x="3327265" y="4839768"/>
          <a:ext cx="2846758" cy="731520"/>
        </p:xfrm>
        <a:graphic>
          <a:graphicData uri="http://schemas.openxmlformats.org/drawingml/2006/table">
            <a:tbl>
              <a:tblPr/>
              <a:tblGrid>
                <a:gridCol w="2846758">
                  <a:extLst>
                    <a:ext uri="{9D8B030D-6E8A-4147-A177-3AD203B41FA5}">
                      <a16:colId xmlns:a16="http://schemas.microsoft.com/office/drawing/2014/main" val="213859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할당된 바이트 가져오기</a:t>
                      </a:r>
                      <a:endParaRPr 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 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 = new char[100];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("%d",_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msize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(a)/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(*a));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22690</Words>
  <Application>Microsoft Office PowerPoint</Application>
  <PresentationFormat>와이드스크린</PresentationFormat>
  <Paragraphs>2915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293</cp:revision>
  <dcterms:created xsi:type="dcterms:W3CDTF">2023-11-29T11:04:36Z</dcterms:created>
  <dcterms:modified xsi:type="dcterms:W3CDTF">2024-02-07T14:37:34Z</dcterms:modified>
</cp:coreProperties>
</file>