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6" r:id="rId2"/>
    <p:sldId id="317" r:id="rId3"/>
    <p:sldId id="320" r:id="rId4"/>
    <p:sldId id="321" r:id="rId5"/>
    <p:sldId id="318" r:id="rId6"/>
    <p:sldId id="319" r:id="rId7"/>
    <p:sldId id="322" r:id="rId8"/>
    <p:sldId id="323" r:id="rId9"/>
    <p:sldId id="32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7" autoAdjust="0"/>
    <p:restoredTop sz="94660"/>
  </p:normalViewPr>
  <p:slideViewPr>
    <p:cSldViewPr snapToGrid="0">
      <p:cViewPr>
        <p:scale>
          <a:sx n="50" d="100"/>
          <a:sy n="50" d="100"/>
        </p:scale>
        <p:origin x="140" y="12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https://www.geeksforgeeks.org/introduction-to-c-sharp/</a:t>
            </a:r>
          </a:p>
          <a:p>
            <a:r>
              <a:rPr lang="en-US" altLang="ko-KR" dirty="0"/>
              <a:t>https://en.wikipedia.org/wiki/Common_Language_Infrastructure</a:t>
            </a:r>
          </a:p>
          <a:p>
            <a:r>
              <a:rPr lang="en-US" altLang="ko-KR" dirty="0"/>
              <a:t>https://www.geeksforgeeks.org/difference-between-c-and-c-sharp/</a:t>
            </a:r>
          </a:p>
          <a:p>
            <a:r>
              <a:rPr lang="en-US" altLang="ko-KR" dirty="0"/>
              <a:t>https://www.geeksforgeeks.org/c-vs-c-sharp/</a:t>
            </a:r>
          </a:p>
          <a:p>
            <a:r>
              <a:rPr lang="en-US" altLang="ko-KR" dirty="0"/>
              <a:t>https://www.geeksforgeeks.org/difference-between-python-and-c-sharp/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https://www.geeksforgeeks.org/common-language-runtime-clr-in-c-sharp/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https://www.geeksforgeeks.org/what-is-just-in-time-jit-compiler-in-dot-net/</a:t>
            </a:r>
          </a:p>
          <a:p>
            <a:r>
              <a:rPr lang="en-US" altLang="ko-KR" dirty="0"/>
              <a:t>https://www.geeksforgeeks.org/garbage-collection-in-c-sharp-dot-net-framework/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7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https://www.geeksforgeeks.org/main-method-in-c-sharp/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https://www.geeksforgeeks.org/type-system-unification-in-c-sharp-net/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5225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Language Infrastructure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언어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시스템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비용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배우기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크로스 플랫폼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강한 타입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마이크로소프트 기술과 통합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프레임워크에 의존해 유연성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 느리고 수정 시 매번 컴파일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성능 문제와 관련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프로세싱 등 고급 개념에 대한 학습 곡선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vs C#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절차적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객체 지향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unsafe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모드에서만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최고 성능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표준 성능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기능 중심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설계 중심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21795"/>
              </p:ext>
            </p:extLst>
          </p:nvPr>
        </p:nvGraphicFramePr>
        <p:xfrm>
          <a:off x="75417" y="853757"/>
          <a:ext cx="120482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구현된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VEC(Virtual Execution System)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CLI(Common Language Infrastructure)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CLS(Common Language Specification)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언어의 문법 규칙 및 제한을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CTS(Common Type System)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유형이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Value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메모리에 직접 저장하고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매커니즘에서만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Reference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메모리 주소를 포함하고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매커니즘으로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GC: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 특징을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JIT: CIL(Common 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기계어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자연어로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실행 속도를 높이고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플랫폼에 대한 지원을 제공하기 위해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COM(Component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44" y="2624468"/>
            <a:ext cx="4689484" cy="13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46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Architecture of CLR(Common Language Runtime)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BCL(Base Class Library) Support: BCL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언어에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Collections, I/O, XML,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definition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기능을 제공하는 라이브러리들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Support: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스레드의 병렬 실행을 관리하기 위한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 Marshaller: COM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구성요소와 통신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Checker: 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safety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Manager: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언어에 관계없이 예외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Security Engine: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폴더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수준에서 보안 허가를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Engine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Manager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모듈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어셈블리들이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적재됨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+ Metadata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5249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Types of JIT(Just-In-Time)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Pre-JIT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컴파일 사이클에서 동시에 모든 코드가 기계어로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과정은 애플리케이션 배포 시간에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Ngen.exe(Native Image Generator)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항상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코드는 처음 호출될 때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캐시에 저장되어 다시 호출될 때마다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Econo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코드는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더이상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 코드만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메모리 사용량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모두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page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가능성이 높아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오류가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통계 분석 기반 코드 최적화는 코드가 실행되는 동안 컴파일러에 의해 수행될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처음 실행되는 동안 더 많은 시간이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저장하는데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AOT(Ahead-of-Time)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컴파일을 사용하여 단점 해결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컴파일이 필요하지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GC(Garbage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백그라운드에서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성능에 약간의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한번에 많은 메모리를 해제할 때 일시적으로 멈춤 현상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시스템이 낮은 물리적 메모리를 가지고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메모리에서 다양한 객체에 할당된 메모리가 설정된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임계값을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초과했을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호출되었을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Phase(Marking  Relocating  Compacting)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Marking Phase: list of all live objects is created, all of objects that aren’t on list of live objects are deleted from heap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Relocating Phase: references for list of live objects updated to point to new location where objects will be relocated to compacting phase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Compacting Phase: Dead objects released &amp; live objects compacted &amp; moved older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Generation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수명이 다른 다양한 객체를 처리하기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세대로 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세대에 대한 메모리는 프로젝트 규모에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최적화 엔진은 어느 객체가 세대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세대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들어갈지 선택하기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means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0: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새롭게 할당된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수명이 짧은 임시 변수 같은 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속함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빈도가 가장 높음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1: Generation 0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사이의 일종의 버퍼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2: Generation 1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객체처럼 오래 사는 객체들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GC.MaxGeneration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Returns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 of heap generation in GC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(obj): Returns generation number of target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GC.GetTotalMemory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(bool): Returns number of bytes that are allocated in system(true: method waits for occurrence of GC before returning, false: opposite)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GC can be forced in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5BC358-6F6E-DAFB-DA32-57BF8892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4345" y="2502816"/>
            <a:ext cx="1545939" cy="161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C13B1-FE32-C069-CA1A-85C329D7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0284" y="2502816"/>
            <a:ext cx="1736299" cy="1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061"/>
              </p:ext>
            </p:extLst>
          </p:nvPr>
        </p:nvGraphicFramePr>
        <p:xfrm>
          <a:off x="75417" y="853757"/>
          <a:ext cx="120276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애플리케이션이 시작할 때 호출하고 모든 실행 파일에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 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Overriding, virtual, 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인정됨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없는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같이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Library/Service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필요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/main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옵션으로 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인지를 알려야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void, int, Task, Task&lt;T&gt;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Task, Task&lt;T&gt;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async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수정자가 포함될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void Main(String []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인스턴스화 시키지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(Access modifier): private(default), public, protected, internal  (protected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Main Method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97988"/>
              </p:ext>
            </p:extLst>
          </p:nvPr>
        </p:nvGraphicFramePr>
        <p:xfrm>
          <a:off x="75417" y="853757"/>
          <a:ext cx="1202768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System Unification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모든 데이터 유형은 직간접적으로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상속을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타입을 객체라 말할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Primitive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알려져 있으며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상속을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Predefined type(like int, long,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 = System.Int16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 = System.Int32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long = System.Int64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System.UInt32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Decimal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유형을 객체로 여기므로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boxing: int, char, 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unboxing: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type(int, char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 int b = (int)obj;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System Unification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0796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유형은 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개로 구분될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Data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값을 메모리에 직접적으로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signed/unsigned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클래스는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System.ValueType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 &amp; Unsigned Integral Types: supports for 8, 16, 32, 64-bit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short, Type name: System.Int16, Type: 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int, Type name: System.Int32, Type: 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long, Type name: System.Int64, Type: 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byte,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unsigned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System.UInt16, Type: unsigned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System.UInt32, Type: unsigned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System.UInt64, Type: unsigned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Floating Point Types: 2 floating point data type contains decimal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float,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32-bit (32-bit single precision, 7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f/F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double,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64-bit (64-bit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14-15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d/D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통화 계산에 적합한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128-bit data type, 28-29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m/M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decimal,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128-bit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 Types: UTF-16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char,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16-bit, Default: ‘\0’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다른 유형으로 변환되지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bool,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Value: true/false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Data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직접적으로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저장하지 못하기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string: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문자의 시퀀스를 나타내며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String(class)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할당하기 전에 타입 변환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System.Object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 Data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메모리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unsafe{}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Ampersand(&amp;):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주소를 결정할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Asterisk(*):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간접 참조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주소의 값에 접근할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type* identifier;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int* p1, p;//Valid ,  int *p1, *p;//Invalidhttps://www.geeksforgeeks.org/c-sharp-data-types/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Data Types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23691"/>
              </p:ext>
            </p:extLst>
          </p:nvPr>
        </p:nvGraphicFramePr>
        <p:xfrm>
          <a:off x="75417" y="853757"/>
          <a:ext cx="12027683" cy="110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이름은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‘a-z’, ‘A-Z’, 0-9, _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숫자로 시작할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이름으로 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있어서 변수에 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넣지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10972</TotalTime>
  <Words>3490</Words>
  <Application>Microsoft Office PowerPoint</Application>
  <PresentationFormat>와이드스크린</PresentationFormat>
  <Paragraphs>339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530</cp:revision>
  <dcterms:created xsi:type="dcterms:W3CDTF">2023-11-29T11:04:36Z</dcterms:created>
  <dcterms:modified xsi:type="dcterms:W3CDTF">2024-06-29T14:11:57Z</dcterms:modified>
</cp:coreProperties>
</file>